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9"/>
  </p:notesMasterIdLst>
  <p:sldIdLst>
    <p:sldId id="304" r:id="rId2"/>
    <p:sldId id="306" r:id="rId3"/>
    <p:sldId id="310" r:id="rId4"/>
    <p:sldId id="259" r:id="rId5"/>
    <p:sldId id="326" r:id="rId6"/>
    <p:sldId id="327" r:id="rId7"/>
    <p:sldId id="328" r:id="rId8"/>
    <p:sldId id="329" r:id="rId9"/>
    <p:sldId id="330" r:id="rId10"/>
    <p:sldId id="325" r:id="rId11"/>
    <p:sldId id="331" r:id="rId12"/>
    <p:sldId id="332" r:id="rId13"/>
    <p:sldId id="335" r:id="rId14"/>
    <p:sldId id="264" r:id="rId15"/>
    <p:sldId id="337" r:id="rId16"/>
    <p:sldId id="338" r:id="rId17"/>
    <p:sldId id="285" r:id="rId18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20"/>
      <p:bold r:id="rId21"/>
    </p:embeddedFont>
    <p:embeddedFont>
      <p:font typeface="Architects Daughter" panose="020B0604020202020204" charset="0"/>
      <p:regular r:id="rId22"/>
    </p:embeddedFont>
    <p:embeddedFont>
      <p:font typeface="Arial Black" panose="020B0A04020102020204" pitchFamily="34" charset="0"/>
      <p:bold r:id="rId23"/>
    </p:embeddedFont>
    <p:embeddedFont>
      <p:font typeface="Arvo" panose="020B0604020202020204" charset="0"/>
      <p:regular r:id="rId24"/>
      <p:bold r:id="rId25"/>
      <p:italic r:id="rId26"/>
      <p:boldItalic r:id="rId27"/>
    </p:embeddedFont>
    <p:embeddedFont>
      <p:font typeface="Slackey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2328"/>
    <a:srgbClr val="93050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B757D5-E155-4E7A-8FC6-0B5377A8EE05}">
  <a:tblStyle styleId="{B7B757D5-E155-4E7A-8FC6-0B5377A8EE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30" autoAdjust="0"/>
  </p:normalViewPr>
  <p:slideViewPr>
    <p:cSldViewPr snapToGrid="0">
      <p:cViewPr varScale="1">
        <p:scale>
          <a:sx n="138" d="100"/>
          <a:sy n="138" d="100"/>
        </p:scale>
        <p:origin x="834" y="138"/>
      </p:cViewPr>
      <p:guideLst/>
    </p:cSldViewPr>
  </p:slideViewPr>
  <p:outlineViewPr>
    <p:cViewPr>
      <p:scale>
        <a:sx n="33" d="100"/>
        <a:sy n="33" d="100"/>
      </p:scale>
      <p:origin x="0" y="-218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9" d="100"/>
        <a:sy n="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5.png>
</file>

<file path=ppt/media/image26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75594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7" name="Google Shape;10207;g889056291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8" name="Google Shape;10208;g889056291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1936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8">
          <a:extLst>
            <a:ext uri="{FF2B5EF4-FFF2-40B4-BE49-F238E27FC236}">
              <a16:creationId xmlns:a16="http://schemas.microsoft.com/office/drawing/2014/main" id="{711A8D87-3D19-FFB8-2FB0-D19D8ED87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" name="Google Shape;10489;g89545e95f4_0_407:notes">
            <a:extLst>
              <a:ext uri="{FF2B5EF4-FFF2-40B4-BE49-F238E27FC236}">
                <a16:creationId xmlns:a16="http://schemas.microsoft.com/office/drawing/2014/main" id="{A5982347-56E2-DADE-84F4-84BBCDE82C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0" name="Google Shape;10490;g89545e95f4_0_407:notes">
            <a:extLst>
              <a:ext uri="{FF2B5EF4-FFF2-40B4-BE49-F238E27FC236}">
                <a16:creationId xmlns:a16="http://schemas.microsoft.com/office/drawing/2014/main" id="{105F0B27-1CCF-BE35-AEF8-91067C81AB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0533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93942-F68A-7FA2-514A-988E8DBB7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05EB763-3A62-0C46-817F-7B970873E9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BB8B7D7-9F29-CA3C-FBFC-6B42F08D9B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ED8116-3FDB-34C1-99EE-8D4C946A75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A11FC198-2D83-4DFC-8CDD-7D23AF44D41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1321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A4587-BEDD-FCF5-EEBC-6EDA915C4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5AF93E5-0FE9-FF82-1355-DCE803EB22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ECFD38E-6AF8-2345-DA27-928953311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60AFEB-5FC3-0524-362D-2F75A39242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A11FC198-2D83-4DFC-8CDD-7D23AF44D411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3861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0" name="Google Shape;10440;g889056291b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1" name="Google Shape;10441;g889056291b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312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7" name="Google Shape;10907;g8251a122c8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8" name="Google Shape;10908;g8251a122c8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869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478c782f63_0_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478c782f63_0_1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4064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8" name="Google Shape;10238;g889056291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9" name="Google Shape;10239;g889056291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944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AA61314D-B5B0-581F-792C-EFF149821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1198465E-8DFF-B817-08F3-E18103E5BC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7957A265-5B72-03E5-8475-335FB1DDD6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954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19F168F9-EB86-5BB4-4C44-C9252FD0B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063AF89A-1D08-65DD-97A8-28C27FDE54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58F164ED-F7A4-EF68-9FE4-7D69926F1A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441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CF0D0B7E-D813-EE72-2FE6-041CD3475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09BBBF1B-C097-3C10-9536-432E8F55B4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B6AABD62-B7FA-66BB-7691-DE426133EF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083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6BECE73B-0F91-6B06-5CD2-870F27C44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E091E6A5-872F-AD62-126A-DFFFBCA35D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FF7DD705-947B-16CA-CDD7-B0FE0296D6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358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6DF88905-A528-A80B-95BE-53B67711F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99C50FC6-40FB-59B3-B171-F08148E16F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70B4ACD7-6639-1823-3F8B-CF9660C845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152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1">
          <a:extLst>
            <a:ext uri="{FF2B5EF4-FFF2-40B4-BE49-F238E27FC236}">
              <a16:creationId xmlns:a16="http://schemas.microsoft.com/office/drawing/2014/main" id="{5D41E859-79F7-342E-8A56-39EFCCA1E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2" name="Google Shape;10602;g89545e95f4_0_0:notes">
            <a:extLst>
              <a:ext uri="{FF2B5EF4-FFF2-40B4-BE49-F238E27FC236}">
                <a16:creationId xmlns:a16="http://schemas.microsoft.com/office/drawing/2014/main" id="{B129D074-B63D-263F-14BE-F4D65B0690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3" name="Google Shape;10603;g89545e95f4_0_0:notes">
            <a:extLst>
              <a:ext uri="{FF2B5EF4-FFF2-40B4-BE49-F238E27FC236}">
                <a16:creationId xmlns:a16="http://schemas.microsoft.com/office/drawing/2014/main" id="{E20AADE6-DB39-9D87-6A05-39F4741399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515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bro/?utm_source=slidesgo_template&amp;utm_medium=referral-link&amp;utm_campaign=sg_resources&amp;utm_content=stories#CC1D2D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"/>
          <p:cNvSpPr txBox="1">
            <a:spLocks noGrp="1"/>
          </p:cNvSpPr>
          <p:nvPr>
            <p:ph type="title"/>
          </p:nvPr>
        </p:nvSpPr>
        <p:spPr>
          <a:xfrm>
            <a:off x="2706000" y="230325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12" name="Google Shape;1612;p3"/>
          <p:cNvSpPr txBox="1">
            <a:spLocks noGrp="1"/>
          </p:cNvSpPr>
          <p:nvPr>
            <p:ph type="title" idx="2" hasCustomPrompt="1"/>
          </p:nvPr>
        </p:nvSpPr>
        <p:spPr>
          <a:xfrm>
            <a:off x="3484800" y="1462650"/>
            <a:ext cx="2174400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13" name="Google Shape;1613;p3"/>
          <p:cNvSpPr txBox="1">
            <a:spLocks noGrp="1"/>
          </p:cNvSpPr>
          <p:nvPr>
            <p:ph type="subTitle" idx="1"/>
          </p:nvPr>
        </p:nvSpPr>
        <p:spPr>
          <a:xfrm>
            <a:off x="3193975" y="2905375"/>
            <a:ext cx="27558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9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">
    <p:bg>
      <p:bgPr>
        <a:solidFill>
          <a:schemeClr val="accent2"/>
        </a:solidFill>
        <a:effectLst/>
      </p:bgPr>
    </p:bg>
    <p:spTree>
      <p:nvGrpSpPr>
        <p:cNvPr id="1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3" name="Google Shape;4923;p14"/>
          <p:cNvGrpSpPr/>
          <p:nvPr/>
        </p:nvGrpSpPr>
        <p:grpSpPr>
          <a:xfrm>
            <a:off x="-66807" y="-86802"/>
            <a:ext cx="9277621" cy="6239545"/>
            <a:chOff x="14670875" y="846675"/>
            <a:chExt cx="7166400" cy="8013800"/>
          </a:xfrm>
        </p:grpSpPr>
        <p:sp>
          <p:nvSpPr>
            <p:cNvPr id="4924" name="Google Shape;4924;p14"/>
            <p:cNvSpPr/>
            <p:nvPr/>
          </p:nvSpPr>
          <p:spPr>
            <a:xfrm>
              <a:off x="17877225" y="846675"/>
              <a:ext cx="376550" cy="3385250"/>
            </a:xfrm>
            <a:custGeom>
              <a:avLst/>
              <a:gdLst/>
              <a:ahLst/>
              <a:cxnLst/>
              <a:rect l="l" t="t" r="r" b="b"/>
              <a:pathLst>
                <a:path w="15062" h="135410" extrusionOk="0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4"/>
            <p:cNvSpPr/>
            <p:nvPr/>
          </p:nvSpPr>
          <p:spPr>
            <a:xfrm>
              <a:off x="17089625" y="846675"/>
              <a:ext cx="1164150" cy="3385250"/>
            </a:xfrm>
            <a:custGeom>
              <a:avLst/>
              <a:gdLst/>
              <a:ahLst/>
              <a:cxnLst/>
              <a:rect l="l" t="t" r="r" b="b"/>
              <a:pathLst>
                <a:path w="46566" h="135410" extrusionOk="0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4"/>
            <p:cNvSpPr/>
            <p:nvPr/>
          </p:nvSpPr>
          <p:spPr>
            <a:xfrm>
              <a:off x="16185050" y="846675"/>
              <a:ext cx="2068725" cy="3385250"/>
            </a:xfrm>
            <a:custGeom>
              <a:avLst/>
              <a:gdLst/>
              <a:ahLst/>
              <a:cxnLst/>
              <a:rect l="l" t="t" r="r" b="b"/>
              <a:pathLst>
                <a:path w="82749" h="135410" extrusionOk="0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4"/>
            <p:cNvSpPr/>
            <p:nvPr/>
          </p:nvSpPr>
          <p:spPr>
            <a:xfrm>
              <a:off x="15027450" y="846675"/>
              <a:ext cx="3226325" cy="3385250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4"/>
            <p:cNvSpPr/>
            <p:nvPr/>
          </p:nvSpPr>
          <p:spPr>
            <a:xfrm>
              <a:off x="14670875" y="1183900"/>
              <a:ext cx="3582900" cy="3048025"/>
            </a:xfrm>
            <a:custGeom>
              <a:avLst/>
              <a:gdLst/>
              <a:ahLst/>
              <a:cxnLst/>
              <a:rect l="l" t="t" r="r" b="b"/>
              <a:pathLst>
                <a:path w="143316" h="121921" extrusionOk="0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4"/>
            <p:cNvSpPr/>
            <p:nvPr/>
          </p:nvSpPr>
          <p:spPr>
            <a:xfrm>
              <a:off x="14670875" y="2277200"/>
              <a:ext cx="3582900" cy="1954725"/>
            </a:xfrm>
            <a:custGeom>
              <a:avLst/>
              <a:gdLst/>
              <a:ahLst/>
              <a:cxnLst/>
              <a:rect l="l" t="t" r="r" b="b"/>
              <a:pathLst>
                <a:path w="143316" h="78189" extrusionOk="0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4"/>
            <p:cNvSpPr/>
            <p:nvPr/>
          </p:nvSpPr>
          <p:spPr>
            <a:xfrm>
              <a:off x="14670875" y="3132050"/>
              <a:ext cx="3582900" cy="1099875"/>
            </a:xfrm>
            <a:custGeom>
              <a:avLst/>
              <a:gdLst/>
              <a:ahLst/>
              <a:cxnLst/>
              <a:rect l="l" t="t" r="r" b="b"/>
              <a:pathLst>
                <a:path w="143316" h="43995" extrusionOk="0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4"/>
            <p:cNvSpPr/>
            <p:nvPr/>
          </p:nvSpPr>
          <p:spPr>
            <a:xfrm>
              <a:off x="14670875" y="3876200"/>
              <a:ext cx="3582900" cy="355725"/>
            </a:xfrm>
            <a:custGeom>
              <a:avLst/>
              <a:gdLst/>
              <a:ahLst/>
              <a:cxnLst/>
              <a:rect l="l" t="t" r="r" b="b"/>
              <a:pathLst>
                <a:path w="143316" h="14229" extrusionOk="0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4"/>
            <p:cNvSpPr/>
            <p:nvPr/>
          </p:nvSpPr>
          <p:spPr>
            <a:xfrm>
              <a:off x="14670875" y="4231900"/>
              <a:ext cx="3582900" cy="719450"/>
            </a:xfrm>
            <a:custGeom>
              <a:avLst/>
              <a:gdLst/>
              <a:ahLst/>
              <a:cxnLst/>
              <a:rect l="l" t="t" r="r" b="b"/>
              <a:pathLst>
                <a:path w="143316" h="28778" extrusionOk="0">
                  <a:moveTo>
                    <a:pt x="143316" y="0"/>
                  </a:moveTo>
                  <a:lnTo>
                    <a:pt x="0" y="14228"/>
                  </a:lnTo>
                  <a:lnTo>
                    <a:pt x="0" y="2877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4"/>
            <p:cNvSpPr/>
            <p:nvPr/>
          </p:nvSpPr>
          <p:spPr>
            <a:xfrm>
              <a:off x="14670875" y="4231900"/>
              <a:ext cx="3582900" cy="1506750"/>
            </a:xfrm>
            <a:custGeom>
              <a:avLst/>
              <a:gdLst/>
              <a:ahLst/>
              <a:cxnLst/>
              <a:rect l="l" t="t" r="r" b="b"/>
              <a:pathLst>
                <a:path w="143316" h="60270" extrusionOk="0">
                  <a:moveTo>
                    <a:pt x="143316" y="0"/>
                  </a:moveTo>
                  <a:lnTo>
                    <a:pt x="0" y="43994"/>
                  </a:lnTo>
                  <a:lnTo>
                    <a:pt x="0" y="602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4"/>
            <p:cNvSpPr/>
            <p:nvPr/>
          </p:nvSpPr>
          <p:spPr>
            <a:xfrm>
              <a:off x="14670875" y="4231900"/>
              <a:ext cx="3582900" cy="2459250"/>
            </a:xfrm>
            <a:custGeom>
              <a:avLst/>
              <a:gdLst/>
              <a:ahLst/>
              <a:cxnLst/>
              <a:rect l="l" t="t" r="r" b="b"/>
              <a:pathLst>
                <a:path w="143316" h="98370" extrusionOk="0">
                  <a:moveTo>
                    <a:pt x="143316" y="0"/>
                  </a:moveTo>
                  <a:lnTo>
                    <a:pt x="0" y="78165"/>
                  </a:lnTo>
                  <a:lnTo>
                    <a:pt x="0" y="983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4"/>
            <p:cNvSpPr/>
            <p:nvPr/>
          </p:nvSpPr>
          <p:spPr>
            <a:xfrm>
              <a:off x="14670875" y="4231900"/>
              <a:ext cx="3582900" cy="3384975"/>
            </a:xfrm>
            <a:custGeom>
              <a:avLst/>
              <a:gdLst/>
              <a:ahLst/>
              <a:cxnLst/>
              <a:rect l="l" t="t" r="r" b="b"/>
              <a:pathLst>
                <a:path w="143316" h="135399" extrusionOk="0">
                  <a:moveTo>
                    <a:pt x="143316" y="0"/>
                  </a:moveTo>
                  <a:lnTo>
                    <a:pt x="0" y="121896"/>
                  </a:lnTo>
                  <a:lnTo>
                    <a:pt x="0" y="135398"/>
                  </a:lnTo>
                  <a:lnTo>
                    <a:pt x="14264" y="13539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4"/>
            <p:cNvSpPr/>
            <p:nvPr/>
          </p:nvSpPr>
          <p:spPr>
            <a:xfrm>
              <a:off x="15650450" y="4231900"/>
              <a:ext cx="2603325" cy="3384975"/>
            </a:xfrm>
            <a:custGeom>
              <a:avLst/>
              <a:gdLst/>
              <a:ahLst/>
              <a:cxnLst/>
              <a:rect l="l" t="t" r="r" b="b"/>
              <a:pathLst>
                <a:path w="104133" h="135399" extrusionOk="0">
                  <a:moveTo>
                    <a:pt x="104133" y="0"/>
                  </a:moveTo>
                  <a:lnTo>
                    <a:pt x="1" y="135398"/>
                  </a:lnTo>
                  <a:lnTo>
                    <a:pt x="21384" y="135398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4"/>
            <p:cNvSpPr/>
            <p:nvPr/>
          </p:nvSpPr>
          <p:spPr>
            <a:xfrm>
              <a:off x="16658625" y="4231900"/>
              <a:ext cx="1595150" cy="3384975"/>
            </a:xfrm>
            <a:custGeom>
              <a:avLst/>
              <a:gdLst/>
              <a:ahLst/>
              <a:cxnLst/>
              <a:rect l="l" t="t" r="r" b="b"/>
              <a:pathLst>
                <a:path w="63806" h="135399" extrusionOk="0">
                  <a:moveTo>
                    <a:pt x="63806" y="0"/>
                  </a:moveTo>
                  <a:lnTo>
                    <a:pt x="0" y="135398"/>
                  </a:lnTo>
                  <a:lnTo>
                    <a:pt x="17240" y="135398"/>
                  </a:lnTo>
                  <a:lnTo>
                    <a:pt x="63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4"/>
            <p:cNvSpPr/>
            <p:nvPr/>
          </p:nvSpPr>
          <p:spPr>
            <a:xfrm>
              <a:off x="17217625" y="4231900"/>
              <a:ext cx="1036150" cy="4610700"/>
            </a:xfrm>
            <a:custGeom>
              <a:avLst/>
              <a:gdLst/>
              <a:ahLst/>
              <a:cxnLst/>
              <a:rect l="l" t="t" r="r" b="b"/>
              <a:pathLst>
                <a:path w="41446" h="184428" extrusionOk="0">
                  <a:moveTo>
                    <a:pt x="41446" y="0"/>
                  </a:moveTo>
                  <a:lnTo>
                    <a:pt x="0" y="184428"/>
                  </a:lnTo>
                  <a:lnTo>
                    <a:pt x="21324" y="180213"/>
                  </a:lnTo>
                  <a:lnTo>
                    <a:pt x="4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4"/>
            <p:cNvSpPr/>
            <p:nvPr/>
          </p:nvSpPr>
          <p:spPr>
            <a:xfrm>
              <a:off x="18249000" y="4231900"/>
              <a:ext cx="519125" cy="4487775"/>
            </a:xfrm>
            <a:custGeom>
              <a:avLst/>
              <a:gdLst/>
              <a:ahLst/>
              <a:cxnLst/>
              <a:rect l="l" t="t" r="r" b="b"/>
              <a:pathLst>
                <a:path w="20765" h="179511" extrusionOk="0">
                  <a:moveTo>
                    <a:pt x="191" y="0"/>
                  </a:moveTo>
                  <a:lnTo>
                    <a:pt x="0" y="179034"/>
                  </a:lnTo>
                  <a:lnTo>
                    <a:pt x="20765" y="17951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4"/>
            <p:cNvSpPr/>
            <p:nvPr/>
          </p:nvSpPr>
          <p:spPr>
            <a:xfrm>
              <a:off x="18253750" y="4231900"/>
              <a:ext cx="1419850" cy="4628575"/>
            </a:xfrm>
            <a:custGeom>
              <a:avLst/>
              <a:gdLst/>
              <a:ahLst/>
              <a:cxnLst/>
              <a:rect l="l" t="t" r="r" b="b"/>
              <a:pathLst>
                <a:path w="56794" h="185143" extrusionOk="0">
                  <a:moveTo>
                    <a:pt x="1" y="0"/>
                  </a:moveTo>
                  <a:lnTo>
                    <a:pt x="41768" y="185142"/>
                  </a:lnTo>
                  <a:lnTo>
                    <a:pt x="56794" y="165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4"/>
            <p:cNvSpPr/>
            <p:nvPr/>
          </p:nvSpPr>
          <p:spPr>
            <a:xfrm>
              <a:off x="18253750" y="4231900"/>
              <a:ext cx="2068750" cy="3384975"/>
            </a:xfrm>
            <a:custGeom>
              <a:avLst/>
              <a:gdLst/>
              <a:ahLst/>
              <a:cxnLst/>
              <a:rect l="l" t="t" r="r" b="b"/>
              <a:pathLst>
                <a:path w="82750" h="135399" extrusionOk="0">
                  <a:moveTo>
                    <a:pt x="1" y="0"/>
                  </a:moveTo>
                  <a:lnTo>
                    <a:pt x="63818" y="135398"/>
                  </a:lnTo>
                  <a:lnTo>
                    <a:pt x="82749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4"/>
            <p:cNvSpPr/>
            <p:nvPr/>
          </p:nvSpPr>
          <p:spPr>
            <a:xfrm>
              <a:off x="18253750" y="4231900"/>
              <a:ext cx="3226325" cy="3384975"/>
            </a:xfrm>
            <a:custGeom>
              <a:avLst/>
              <a:gdLst/>
              <a:ahLst/>
              <a:cxnLst/>
              <a:rect l="l" t="t" r="r" b="b"/>
              <a:pathLst>
                <a:path w="129053" h="135399" extrusionOk="0">
                  <a:moveTo>
                    <a:pt x="1" y="0"/>
                  </a:moveTo>
                  <a:lnTo>
                    <a:pt x="104133" y="135398"/>
                  </a:lnTo>
                  <a:lnTo>
                    <a:pt x="129053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4"/>
            <p:cNvSpPr/>
            <p:nvPr/>
          </p:nvSpPr>
          <p:spPr>
            <a:xfrm>
              <a:off x="18253750" y="4231900"/>
              <a:ext cx="3583525" cy="3048025"/>
            </a:xfrm>
            <a:custGeom>
              <a:avLst/>
              <a:gdLst/>
              <a:ahLst/>
              <a:cxnLst/>
              <a:rect l="l" t="t" r="r" b="b"/>
              <a:pathLst>
                <a:path w="143341" h="121921" extrusionOk="0">
                  <a:moveTo>
                    <a:pt x="1" y="0"/>
                  </a:moveTo>
                  <a:lnTo>
                    <a:pt x="143340" y="121920"/>
                  </a:lnTo>
                  <a:lnTo>
                    <a:pt x="143340" y="98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4"/>
            <p:cNvSpPr/>
            <p:nvPr/>
          </p:nvSpPr>
          <p:spPr>
            <a:xfrm>
              <a:off x="18253750" y="4231900"/>
              <a:ext cx="3583525" cy="1954125"/>
            </a:xfrm>
            <a:custGeom>
              <a:avLst/>
              <a:gdLst/>
              <a:ahLst/>
              <a:cxnLst/>
              <a:rect l="l" t="t" r="r" b="b"/>
              <a:pathLst>
                <a:path w="143341" h="78165" extrusionOk="0">
                  <a:moveTo>
                    <a:pt x="1" y="0"/>
                  </a:moveTo>
                  <a:lnTo>
                    <a:pt x="143340" y="78165"/>
                  </a:lnTo>
                  <a:lnTo>
                    <a:pt x="143340" y="602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4"/>
            <p:cNvSpPr/>
            <p:nvPr/>
          </p:nvSpPr>
          <p:spPr>
            <a:xfrm>
              <a:off x="18253750" y="4231900"/>
              <a:ext cx="3583525" cy="1099850"/>
            </a:xfrm>
            <a:custGeom>
              <a:avLst/>
              <a:gdLst/>
              <a:ahLst/>
              <a:cxnLst/>
              <a:rect l="l" t="t" r="r" b="b"/>
              <a:pathLst>
                <a:path w="143341" h="43994" extrusionOk="0">
                  <a:moveTo>
                    <a:pt x="1" y="0"/>
                  </a:moveTo>
                  <a:lnTo>
                    <a:pt x="143340" y="43994"/>
                  </a:lnTo>
                  <a:lnTo>
                    <a:pt x="143340" y="28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4"/>
            <p:cNvSpPr/>
            <p:nvPr/>
          </p:nvSpPr>
          <p:spPr>
            <a:xfrm>
              <a:off x="18253750" y="4231900"/>
              <a:ext cx="3583525" cy="355725"/>
            </a:xfrm>
            <a:custGeom>
              <a:avLst/>
              <a:gdLst/>
              <a:ahLst/>
              <a:cxnLst/>
              <a:rect l="l" t="t" r="r" b="b"/>
              <a:pathLst>
                <a:path w="143341" h="14229" extrusionOk="0">
                  <a:moveTo>
                    <a:pt x="1" y="0"/>
                  </a:moveTo>
                  <a:lnTo>
                    <a:pt x="143340" y="14228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4"/>
            <p:cNvSpPr/>
            <p:nvPr/>
          </p:nvSpPr>
          <p:spPr>
            <a:xfrm>
              <a:off x="18253750" y="3512175"/>
              <a:ext cx="3583525" cy="719750"/>
            </a:xfrm>
            <a:custGeom>
              <a:avLst/>
              <a:gdLst/>
              <a:ahLst/>
              <a:cxnLst/>
              <a:rect l="l" t="t" r="r" b="b"/>
              <a:pathLst>
                <a:path w="143341" h="28790" extrusionOk="0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4"/>
            <p:cNvSpPr/>
            <p:nvPr/>
          </p:nvSpPr>
          <p:spPr>
            <a:xfrm>
              <a:off x="18253750" y="2724575"/>
              <a:ext cx="3583525" cy="1507350"/>
            </a:xfrm>
            <a:custGeom>
              <a:avLst/>
              <a:gdLst/>
              <a:ahLst/>
              <a:cxnLst/>
              <a:rect l="l" t="t" r="r" b="b"/>
              <a:pathLst>
                <a:path w="143341" h="60294" extrusionOk="0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4"/>
            <p:cNvSpPr/>
            <p:nvPr/>
          </p:nvSpPr>
          <p:spPr>
            <a:xfrm>
              <a:off x="18253750" y="1772375"/>
              <a:ext cx="3583525" cy="2459550"/>
            </a:xfrm>
            <a:custGeom>
              <a:avLst/>
              <a:gdLst/>
              <a:ahLst/>
              <a:cxnLst/>
              <a:rect l="l" t="t" r="r" b="b"/>
              <a:pathLst>
                <a:path w="143341" h="98382" extrusionOk="0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4"/>
            <p:cNvSpPr/>
            <p:nvPr/>
          </p:nvSpPr>
          <p:spPr>
            <a:xfrm>
              <a:off x="18253750" y="846675"/>
              <a:ext cx="3583525" cy="3385250"/>
            </a:xfrm>
            <a:custGeom>
              <a:avLst/>
              <a:gdLst/>
              <a:ahLst/>
              <a:cxnLst/>
              <a:rect l="l" t="t" r="r" b="b"/>
              <a:pathLst>
                <a:path w="143341" h="135410" extrusionOk="0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4"/>
            <p:cNvSpPr/>
            <p:nvPr/>
          </p:nvSpPr>
          <p:spPr>
            <a:xfrm>
              <a:off x="18253750" y="846675"/>
              <a:ext cx="2603325" cy="3385250"/>
            </a:xfrm>
            <a:custGeom>
              <a:avLst/>
              <a:gdLst/>
              <a:ahLst/>
              <a:cxnLst/>
              <a:rect l="l" t="t" r="r" b="b"/>
              <a:pathLst>
                <a:path w="104133" h="135410" extrusionOk="0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4"/>
            <p:cNvSpPr/>
            <p:nvPr/>
          </p:nvSpPr>
          <p:spPr>
            <a:xfrm>
              <a:off x="18253750" y="846675"/>
              <a:ext cx="1595475" cy="3385250"/>
            </a:xfrm>
            <a:custGeom>
              <a:avLst/>
              <a:gdLst/>
              <a:ahLst/>
              <a:cxnLst/>
              <a:rect l="l" t="t" r="r" b="b"/>
              <a:pathLst>
                <a:path w="63819" h="135410" extrusionOk="0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4"/>
            <p:cNvSpPr/>
            <p:nvPr/>
          </p:nvSpPr>
          <p:spPr>
            <a:xfrm>
              <a:off x="18253750" y="846675"/>
              <a:ext cx="761725" cy="3385250"/>
            </a:xfrm>
            <a:custGeom>
              <a:avLst/>
              <a:gdLst/>
              <a:ahLst/>
              <a:cxnLst/>
              <a:rect l="l" t="t" r="r" b="b"/>
              <a:pathLst>
                <a:path w="30469" h="135410" extrusionOk="0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bg>
      <p:bgPr>
        <a:solidFill>
          <a:schemeClr val="accent1"/>
        </a:solidFill>
        <a:effectLst/>
      </p:bgPr>
    </p:bg>
    <p:spTree>
      <p:nvGrpSpPr>
        <p:cNvPr id="1" name="Shape 4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5" name="Google Shape;4955;p15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4956" name="Google Shape;4956;p15"/>
            <p:cNvSpPr/>
            <p:nvPr/>
          </p:nvSpPr>
          <p:spPr>
            <a:xfrm>
              <a:off x="4325059" y="0"/>
              <a:ext cx="493862" cy="2571817"/>
            </a:xfrm>
            <a:custGeom>
              <a:avLst/>
              <a:gdLst/>
              <a:ahLst/>
              <a:cxnLst/>
              <a:rect l="l" t="t" r="r" b="b"/>
              <a:pathLst>
                <a:path w="7145" h="37208" extrusionOk="0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5"/>
            <p:cNvSpPr/>
            <p:nvPr/>
          </p:nvSpPr>
          <p:spPr>
            <a:xfrm>
              <a:off x="2276476" y="0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5"/>
            <p:cNvSpPr/>
            <p:nvPr/>
          </p:nvSpPr>
          <p:spPr>
            <a:xfrm>
              <a:off x="0" y="0"/>
              <a:ext cx="4576212" cy="2571219"/>
            </a:xfrm>
            <a:custGeom>
              <a:avLst/>
              <a:gdLst/>
              <a:ahLst/>
              <a:cxnLst/>
              <a:rect l="l" t="t" r="r" b="b"/>
              <a:pathLst>
                <a:path w="37208" h="26504" extrusionOk="0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5"/>
            <p:cNvSpPr/>
            <p:nvPr/>
          </p:nvSpPr>
          <p:spPr>
            <a:xfrm>
              <a:off x="0" y="2224569"/>
              <a:ext cx="4576212" cy="693154"/>
            </a:xfrm>
            <a:custGeom>
              <a:avLst/>
              <a:gdLst/>
              <a:ahLst/>
              <a:cxnLst/>
              <a:rect l="l" t="t" r="r" b="b"/>
              <a:pathLst>
                <a:path w="37208" h="7145" extrusionOk="0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5"/>
            <p:cNvSpPr/>
            <p:nvPr/>
          </p:nvSpPr>
          <p:spPr>
            <a:xfrm>
              <a:off x="0" y="2571094"/>
              <a:ext cx="4576212" cy="2572383"/>
            </a:xfrm>
            <a:custGeom>
              <a:avLst/>
              <a:gdLst/>
              <a:ahLst/>
              <a:cxnLst/>
              <a:rect l="l" t="t" r="r" b="b"/>
              <a:pathLst>
                <a:path w="37208" h="26516" extrusionOk="0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5"/>
            <p:cNvSpPr/>
            <p:nvPr/>
          </p:nvSpPr>
          <p:spPr>
            <a:xfrm>
              <a:off x="2276476" y="2571725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5"/>
            <p:cNvSpPr/>
            <p:nvPr/>
          </p:nvSpPr>
          <p:spPr>
            <a:xfrm>
              <a:off x="4325059" y="2571715"/>
              <a:ext cx="493862" cy="2571817"/>
            </a:xfrm>
            <a:custGeom>
              <a:avLst/>
              <a:gdLst/>
              <a:ahLst/>
              <a:cxnLst/>
              <a:rect l="l" t="t" r="r" b="b"/>
              <a:pathLst>
                <a:path w="7145" h="37208" extrusionOk="0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5"/>
            <p:cNvSpPr/>
            <p:nvPr/>
          </p:nvSpPr>
          <p:spPr>
            <a:xfrm>
              <a:off x="4571949" y="2571725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5"/>
            <p:cNvSpPr/>
            <p:nvPr/>
          </p:nvSpPr>
          <p:spPr>
            <a:xfrm>
              <a:off x="4572050" y="2571098"/>
              <a:ext cx="4576212" cy="2572450"/>
            </a:xfrm>
            <a:custGeom>
              <a:avLst/>
              <a:gdLst/>
              <a:ahLst/>
              <a:cxnLst/>
              <a:rect l="l" t="t" r="r" b="b"/>
              <a:pathLst>
                <a:path w="37208" h="26516" extrusionOk="0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5"/>
            <p:cNvSpPr/>
            <p:nvPr/>
          </p:nvSpPr>
          <p:spPr>
            <a:xfrm>
              <a:off x="4572050" y="2224566"/>
              <a:ext cx="4576212" cy="693172"/>
            </a:xfrm>
            <a:custGeom>
              <a:avLst/>
              <a:gdLst/>
              <a:ahLst/>
              <a:cxnLst/>
              <a:rect l="l" t="t" r="r" b="b"/>
              <a:pathLst>
                <a:path w="37208" h="7145" extrusionOk="0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5"/>
            <p:cNvSpPr/>
            <p:nvPr/>
          </p:nvSpPr>
          <p:spPr>
            <a:xfrm>
              <a:off x="4572050" y="-50"/>
              <a:ext cx="4576212" cy="2571286"/>
            </a:xfrm>
            <a:custGeom>
              <a:avLst/>
              <a:gdLst/>
              <a:ahLst/>
              <a:cxnLst/>
              <a:rect l="l" t="t" r="r" b="b"/>
              <a:pathLst>
                <a:path w="37208" h="26504" extrusionOk="0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5"/>
            <p:cNvSpPr/>
            <p:nvPr/>
          </p:nvSpPr>
          <p:spPr>
            <a:xfrm>
              <a:off x="4571949" y="0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">
    <p:bg>
      <p:bgPr>
        <a:solidFill>
          <a:schemeClr val="accent1"/>
        </a:solidFill>
        <a:effectLst/>
      </p:bgPr>
    </p:bg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0" name="Google Shape;6560;p17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6561" name="Google Shape;6561;p17"/>
            <p:cNvSpPr/>
            <p:nvPr/>
          </p:nvSpPr>
          <p:spPr>
            <a:xfrm>
              <a:off x="4325059" y="0"/>
              <a:ext cx="493862" cy="2571817"/>
            </a:xfrm>
            <a:custGeom>
              <a:avLst/>
              <a:gdLst/>
              <a:ahLst/>
              <a:cxnLst/>
              <a:rect l="l" t="t" r="r" b="b"/>
              <a:pathLst>
                <a:path w="7145" h="37208" extrusionOk="0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17"/>
            <p:cNvSpPr/>
            <p:nvPr/>
          </p:nvSpPr>
          <p:spPr>
            <a:xfrm>
              <a:off x="2276476" y="0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17"/>
            <p:cNvSpPr/>
            <p:nvPr/>
          </p:nvSpPr>
          <p:spPr>
            <a:xfrm>
              <a:off x="0" y="0"/>
              <a:ext cx="4576212" cy="2571219"/>
            </a:xfrm>
            <a:custGeom>
              <a:avLst/>
              <a:gdLst/>
              <a:ahLst/>
              <a:cxnLst/>
              <a:rect l="l" t="t" r="r" b="b"/>
              <a:pathLst>
                <a:path w="37208" h="26504" extrusionOk="0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17"/>
            <p:cNvSpPr/>
            <p:nvPr/>
          </p:nvSpPr>
          <p:spPr>
            <a:xfrm>
              <a:off x="0" y="2224569"/>
              <a:ext cx="4576212" cy="693154"/>
            </a:xfrm>
            <a:custGeom>
              <a:avLst/>
              <a:gdLst/>
              <a:ahLst/>
              <a:cxnLst/>
              <a:rect l="l" t="t" r="r" b="b"/>
              <a:pathLst>
                <a:path w="37208" h="7145" extrusionOk="0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17"/>
            <p:cNvSpPr/>
            <p:nvPr/>
          </p:nvSpPr>
          <p:spPr>
            <a:xfrm>
              <a:off x="0" y="2571094"/>
              <a:ext cx="4576212" cy="2572383"/>
            </a:xfrm>
            <a:custGeom>
              <a:avLst/>
              <a:gdLst/>
              <a:ahLst/>
              <a:cxnLst/>
              <a:rect l="l" t="t" r="r" b="b"/>
              <a:pathLst>
                <a:path w="37208" h="26516" extrusionOk="0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17"/>
            <p:cNvSpPr/>
            <p:nvPr/>
          </p:nvSpPr>
          <p:spPr>
            <a:xfrm>
              <a:off x="2276476" y="2571725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17"/>
            <p:cNvSpPr/>
            <p:nvPr/>
          </p:nvSpPr>
          <p:spPr>
            <a:xfrm>
              <a:off x="4325059" y="2571715"/>
              <a:ext cx="493862" cy="2571817"/>
            </a:xfrm>
            <a:custGeom>
              <a:avLst/>
              <a:gdLst/>
              <a:ahLst/>
              <a:cxnLst/>
              <a:rect l="l" t="t" r="r" b="b"/>
              <a:pathLst>
                <a:path w="7145" h="37208" extrusionOk="0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17"/>
            <p:cNvSpPr/>
            <p:nvPr/>
          </p:nvSpPr>
          <p:spPr>
            <a:xfrm>
              <a:off x="4571949" y="2571725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17"/>
            <p:cNvSpPr/>
            <p:nvPr/>
          </p:nvSpPr>
          <p:spPr>
            <a:xfrm>
              <a:off x="4572050" y="2571098"/>
              <a:ext cx="4576212" cy="2572450"/>
            </a:xfrm>
            <a:custGeom>
              <a:avLst/>
              <a:gdLst/>
              <a:ahLst/>
              <a:cxnLst/>
              <a:rect l="l" t="t" r="r" b="b"/>
              <a:pathLst>
                <a:path w="37208" h="26516" extrusionOk="0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17"/>
            <p:cNvSpPr/>
            <p:nvPr/>
          </p:nvSpPr>
          <p:spPr>
            <a:xfrm>
              <a:off x="4572050" y="2224566"/>
              <a:ext cx="4576212" cy="693172"/>
            </a:xfrm>
            <a:custGeom>
              <a:avLst/>
              <a:gdLst/>
              <a:ahLst/>
              <a:cxnLst/>
              <a:rect l="l" t="t" r="r" b="b"/>
              <a:pathLst>
                <a:path w="37208" h="7145" extrusionOk="0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7"/>
            <p:cNvSpPr/>
            <p:nvPr/>
          </p:nvSpPr>
          <p:spPr>
            <a:xfrm>
              <a:off x="4572050" y="-50"/>
              <a:ext cx="4576212" cy="2571286"/>
            </a:xfrm>
            <a:custGeom>
              <a:avLst/>
              <a:gdLst/>
              <a:ahLst/>
              <a:cxnLst/>
              <a:rect l="l" t="t" r="r" b="b"/>
              <a:pathLst>
                <a:path w="37208" h="26504" extrusionOk="0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7"/>
            <p:cNvSpPr/>
            <p:nvPr/>
          </p:nvSpPr>
          <p:spPr>
            <a:xfrm>
              <a:off x="4571949" y="0"/>
              <a:ext cx="2295578" cy="2571817"/>
            </a:xfrm>
            <a:custGeom>
              <a:avLst/>
              <a:gdLst/>
              <a:ahLst/>
              <a:cxnLst/>
              <a:rect l="l" t="t" r="r" b="b"/>
              <a:pathLst>
                <a:path w="26504" h="37208" extrusionOk="0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3" name="Google Shape;6573;p17"/>
          <p:cNvSpPr txBox="1">
            <a:spLocks noGrp="1"/>
          </p:cNvSpPr>
          <p:nvPr>
            <p:ph type="title"/>
          </p:nvPr>
        </p:nvSpPr>
        <p:spPr>
          <a:xfrm>
            <a:off x="2706000" y="230325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74" name="Google Shape;6574;p17"/>
          <p:cNvSpPr txBox="1">
            <a:spLocks noGrp="1"/>
          </p:cNvSpPr>
          <p:nvPr>
            <p:ph type="title" idx="2" hasCustomPrompt="1"/>
          </p:nvPr>
        </p:nvSpPr>
        <p:spPr>
          <a:xfrm>
            <a:off x="3484800" y="1462650"/>
            <a:ext cx="2174400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75" name="Google Shape;6575;p17"/>
          <p:cNvSpPr txBox="1">
            <a:spLocks noGrp="1"/>
          </p:cNvSpPr>
          <p:nvPr>
            <p:ph type="subTitle" idx="1"/>
          </p:nvPr>
        </p:nvSpPr>
        <p:spPr>
          <a:xfrm>
            <a:off x="3193975" y="2905375"/>
            <a:ext cx="27558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CUSTOM_2_1_1_1">
    <p:bg>
      <p:bgPr>
        <a:solidFill>
          <a:schemeClr val="accent3"/>
        </a:solidFill>
        <a:effectLst/>
      </p:bgPr>
    </p:bg>
    <p:spTree>
      <p:nvGrpSpPr>
        <p:cNvPr id="1" name="Shape 6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15" name="Google Shape;6615;p20"/>
          <p:cNvGrpSpPr/>
          <p:nvPr/>
        </p:nvGrpSpPr>
        <p:grpSpPr>
          <a:xfrm>
            <a:off x="-133355" y="25"/>
            <a:ext cx="9305870" cy="5143513"/>
            <a:chOff x="-113074" y="-12"/>
            <a:chExt cx="5148476" cy="5143513"/>
          </a:xfrm>
        </p:grpSpPr>
        <p:sp>
          <p:nvSpPr>
            <p:cNvPr id="6616" name="Google Shape;6616;p20"/>
            <p:cNvSpPr/>
            <p:nvPr/>
          </p:nvSpPr>
          <p:spPr>
            <a:xfrm>
              <a:off x="-96740" y="12213"/>
              <a:ext cx="2138828" cy="2117064"/>
            </a:xfrm>
            <a:custGeom>
              <a:avLst/>
              <a:gdLst/>
              <a:ahLst/>
              <a:cxnLst/>
              <a:rect l="l" t="t" r="r" b="b"/>
              <a:pathLst>
                <a:path w="42161" h="41732" extrusionOk="0">
                  <a:moveTo>
                    <a:pt x="417" y="0"/>
                  </a:moveTo>
                  <a:lnTo>
                    <a:pt x="0" y="453"/>
                  </a:lnTo>
                  <a:lnTo>
                    <a:pt x="42160" y="4173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0"/>
            <p:cNvSpPr/>
            <p:nvPr/>
          </p:nvSpPr>
          <p:spPr>
            <a:xfrm>
              <a:off x="3048817" y="12822"/>
              <a:ext cx="1972078" cy="1992624"/>
            </a:xfrm>
            <a:custGeom>
              <a:avLst/>
              <a:gdLst/>
              <a:ahLst/>
              <a:cxnLst/>
              <a:rect l="l" t="t" r="r" b="b"/>
              <a:pathLst>
                <a:path w="38874" h="39279" extrusionOk="0">
                  <a:moveTo>
                    <a:pt x="38433" y="0"/>
                  </a:moveTo>
                  <a:lnTo>
                    <a:pt x="0" y="39279"/>
                  </a:lnTo>
                  <a:lnTo>
                    <a:pt x="38874" y="429"/>
                  </a:lnTo>
                  <a:lnTo>
                    <a:pt x="384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0"/>
            <p:cNvSpPr/>
            <p:nvPr/>
          </p:nvSpPr>
          <p:spPr>
            <a:xfrm>
              <a:off x="-96740" y="3061090"/>
              <a:ext cx="2091699" cy="2069378"/>
            </a:xfrm>
            <a:custGeom>
              <a:avLst/>
              <a:gdLst/>
              <a:ahLst/>
              <a:cxnLst/>
              <a:rect l="l" t="t" r="r" b="b"/>
              <a:pathLst>
                <a:path w="41232" h="40792" extrusionOk="0">
                  <a:moveTo>
                    <a:pt x="41232" y="1"/>
                  </a:moveTo>
                  <a:lnTo>
                    <a:pt x="0" y="40363"/>
                  </a:lnTo>
                  <a:lnTo>
                    <a:pt x="417" y="40792"/>
                  </a:lnTo>
                  <a:lnTo>
                    <a:pt x="41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0"/>
            <p:cNvSpPr/>
            <p:nvPr/>
          </p:nvSpPr>
          <p:spPr>
            <a:xfrm>
              <a:off x="3605661" y="3700116"/>
              <a:ext cx="1415215" cy="1430332"/>
            </a:xfrm>
            <a:custGeom>
              <a:avLst/>
              <a:gdLst/>
              <a:ahLst/>
              <a:cxnLst/>
              <a:rect l="l" t="t" r="r" b="b"/>
              <a:pathLst>
                <a:path w="27897" h="28195" extrusionOk="0">
                  <a:moveTo>
                    <a:pt x="1" y="1"/>
                  </a:moveTo>
                  <a:lnTo>
                    <a:pt x="27456" y="28195"/>
                  </a:lnTo>
                  <a:lnTo>
                    <a:pt x="27897" y="277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0"/>
            <p:cNvSpPr/>
            <p:nvPr/>
          </p:nvSpPr>
          <p:spPr>
            <a:xfrm>
              <a:off x="3164781" y="12822"/>
              <a:ext cx="1592161" cy="1795132"/>
            </a:xfrm>
            <a:custGeom>
              <a:avLst/>
              <a:gdLst/>
              <a:ahLst/>
              <a:cxnLst/>
              <a:rect l="l" t="t" r="r" b="b"/>
              <a:pathLst>
                <a:path w="31385" h="35386" extrusionOk="0">
                  <a:moveTo>
                    <a:pt x="30933" y="0"/>
                  </a:moveTo>
                  <a:lnTo>
                    <a:pt x="0" y="35385"/>
                  </a:lnTo>
                  <a:lnTo>
                    <a:pt x="31385" y="429"/>
                  </a:lnTo>
                  <a:lnTo>
                    <a:pt x="30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0"/>
            <p:cNvSpPr/>
            <p:nvPr/>
          </p:nvSpPr>
          <p:spPr>
            <a:xfrm>
              <a:off x="2987182" y="15815"/>
              <a:ext cx="917554" cy="1650805"/>
            </a:xfrm>
            <a:custGeom>
              <a:avLst/>
              <a:gdLst/>
              <a:ahLst/>
              <a:cxnLst/>
              <a:rect l="l" t="t" r="r" b="b"/>
              <a:pathLst>
                <a:path w="18087" h="32541" extrusionOk="0">
                  <a:moveTo>
                    <a:pt x="17562" y="1"/>
                  </a:moveTo>
                  <a:lnTo>
                    <a:pt x="1" y="32540"/>
                  </a:lnTo>
                  <a:lnTo>
                    <a:pt x="18086" y="298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0"/>
            <p:cNvSpPr/>
            <p:nvPr/>
          </p:nvSpPr>
          <p:spPr>
            <a:xfrm>
              <a:off x="4132930" y="13989"/>
              <a:ext cx="496545" cy="590802"/>
            </a:xfrm>
            <a:custGeom>
              <a:avLst/>
              <a:gdLst/>
              <a:ahLst/>
              <a:cxnLst/>
              <a:rect l="l" t="t" r="r" b="b"/>
              <a:pathLst>
                <a:path w="9788" h="11646" extrusionOk="0">
                  <a:moveTo>
                    <a:pt x="9323" y="1"/>
                  </a:moveTo>
                  <a:lnTo>
                    <a:pt x="1" y="11645"/>
                  </a:lnTo>
                  <a:lnTo>
                    <a:pt x="9788" y="382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0"/>
            <p:cNvSpPr/>
            <p:nvPr/>
          </p:nvSpPr>
          <p:spPr>
            <a:xfrm>
              <a:off x="2156710" y="21243"/>
              <a:ext cx="247715" cy="1871278"/>
            </a:xfrm>
            <a:custGeom>
              <a:avLst/>
              <a:gdLst/>
              <a:ahLst/>
              <a:cxnLst/>
              <a:rect l="l" t="t" r="r" b="b"/>
              <a:pathLst>
                <a:path w="4883" h="36887" extrusionOk="0">
                  <a:moveTo>
                    <a:pt x="620" y="1"/>
                  </a:moveTo>
                  <a:lnTo>
                    <a:pt x="1" y="96"/>
                  </a:lnTo>
                  <a:lnTo>
                    <a:pt x="4882" y="36886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0"/>
            <p:cNvSpPr/>
            <p:nvPr/>
          </p:nvSpPr>
          <p:spPr>
            <a:xfrm>
              <a:off x="1587133" y="18250"/>
              <a:ext cx="602875" cy="1696665"/>
            </a:xfrm>
            <a:custGeom>
              <a:avLst/>
              <a:gdLst/>
              <a:ahLst/>
              <a:cxnLst/>
              <a:rect l="l" t="t" r="r" b="b"/>
              <a:pathLst>
                <a:path w="11884" h="33445" extrusionOk="0">
                  <a:moveTo>
                    <a:pt x="561" y="0"/>
                  </a:moveTo>
                  <a:lnTo>
                    <a:pt x="1" y="215"/>
                  </a:lnTo>
                  <a:lnTo>
                    <a:pt x="11883" y="33445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0"/>
            <p:cNvSpPr/>
            <p:nvPr/>
          </p:nvSpPr>
          <p:spPr>
            <a:xfrm>
              <a:off x="1397511" y="17641"/>
              <a:ext cx="271253" cy="613732"/>
            </a:xfrm>
            <a:custGeom>
              <a:avLst/>
              <a:gdLst/>
              <a:ahLst/>
              <a:cxnLst/>
              <a:rect l="l" t="t" r="r" b="b"/>
              <a:pathLst>
                <a:path w="5347" h="12098" extrusionOk="0">
                  <a:moveTo>
                    <a:pt x="548" y="0"/>
                  </a:moveTo>
                  <a:lnTo>
                    <a:pt x="0" y="238"/>
                  </a:lnTo>
                  <a:lnTo>
                    <a:pt x="5346" y="1209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0"/>
            <p:cNvSpPr/>
            <p:nvPr/>
          </p:nvSpPr>
          <p:spPr>
            <a:xfrm>
              <a:off x="2798727" y="19467"/>
              <a:ext cx="483863" cy="1538438"/>
            </a:xfrm>
            <a:custGeom>
              <a:avLst/>
              <a:gdLst/>
              <a:ahLst/>
              <a:cxnLst/>
              <a:rect l="l" t="t" r="r" b="b"/>
              <a:pathLst>
                <a:path w="9538" h="30326" extrusionOk="0">
                  <a:moveTo>
                    <a:pt x="8954" y="0"/>
                  </a:moveTo>
                  <a:lnTo>
                    <a:pt x="1" y="30325"/>
                  </a:lnTo>
                  <a:lnTo>
                    <a:pt x="9538" y="167"/>
                  </a:lnTo>
                  <a:lnTo>
                    <a:pt x="8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0"/>
            <p:cNvSpPr/>
            <p:nvPr/>
          </p:nvSpPr>
          <p:spPr>
            <a:xfrm>
              <a:off x="-96131" y="409619"/>
              <a:ext cx="1769767" cy="1481062"/>
            </a:xfrm>
            <a:custGeom>
              <a:avLst/>
              <a:gdLst/>
              <a:ahLst/>
              <a:cxnLst/>
              <a:rect l="l" t="t" r="r" b="b"/>
              <a:pathLst>
                <a:path w="34886" h="29195" extrusionOk="0">
                  <a:moveTo>
                    <a:pt x="393" y="0"/>
                  </a:moveTo>
                  <a:lnTo>
                    <a:pt x="0" y="453"/>
                  </a:lnTo>
                  <a:lnTo>
                    <a:pt x="34886" y="29195"/>
                  </a:lnTo>
                  <a:lnTo>
                    <a:pt x="34886" y="29195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0"/>
            <p:cNvSpPr/>
            <p:nvPr/>
          </p:nvSpPr>
          <p:spPr>
            <a:xfrm>
              <a:off x="-90703" y="1793337"/>
              <a:ext cx="1896643" cy="575075"/>
            </a:xfrm>
            <a:custGeom>
              <a:avLst/>
              <a:gdLst/>
              <a:ahLst/>
              <a:cxnLst/>
              <a:rect l="l" t="t" r="r" b="b"/>
              <a:pathLst>
                <a:path w="37387" h="11336" extrusionOk="0">
                  <a:moveTo>
                    <a:pt x="179" y="1"/>
                  </a:moveTo>
                  <a:lnTo>
                    <a:pt x="0" y="584"/>
                  </a:lnTo>
                  <a:lnTo>
                    <a:pt x="37386" y="11335"/>
                  </a:lnTo>
                  <a:lnTo>
                    <a:pt x="37386" y="11335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0"/>
            <p:cNvSpPr/>
            <p:nvPr/>
          </p:nvSpPr>
          <p:spPr>
            <a:xfrm>
              <a:off x="4111827" y="4764346"/>
              <a:ext cx="279674" cy="364241"/>
            </a:xfrm>
            <a:custGeom>
              <a:avLst/>
              <a:gdLst/>
              <a:ahLst/>
              <a:cxnLst/>
              <a:rect l="l" t="t" r="r" b="b"/>
              <a:pathLst>
                <a:path w="5513" h="7180" extrusionOk="0">
                  <a:moveTo>
                    <a:pt x="0" y="0"/>
                  </a:moveTo>
                  <a:lnTo>
                    <a:pt x="5025" y="7180"/>
                  </a:lnTo>
                  <a:lnTo>
                    <a:pt x="5513" y="68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0"/>
            <p:cNvSpPr/>
            <p:nvPr/>
          </p:nvSpPr>
          <p:spPr>
            <a:xfrm>
              <a:off x="3466767" y="2922196"/>
              <a:ext cx="1548077" cy="553312"/>
            </a:xfrm>
            <a:custGeom>
              <a:avLst/>
              <a:gdLst/>
              <a:ahLst/>
              <a:cxnLst/>
              <a:rect l="l" t="t" r="r" b="b"/>
              <a:pathLst>
                <a:path w="30516" h="10907" extrusionOk="0">
                  <a:moveTo>
                    <a:pt x="0" y="0"/>
                  </a:moveTo>
                  <a:lnTo>
                    <a:pt x="30314" y="10906"/>
                  </a:lnTo>
                  <a:lnTo>
                    <a:pt x="30516" y="10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0"/>
            <p:cNvSpPr/>
            <p:nvPr/>
          </p:nvSpPr>
          <p:spPr>
            <a:xfrm>
              <a:off x="3075956" y="2712028"/>
              <a:ext cx="1937125" cy="456671"/>
            </a:xfrm>
            <a:custGeom>
              <a:avLst/>
              <a:gdLst/>
              <a:ahLst/>
              <a:cxnLst/>
              <a:rect l="l" t="t" r="r" b="b"/>
              <a:pathLst>
                <a:path w="38185" h="9002" extrusionOk="0">
                  <a:moveTo>
                    <a:pt x="1" y="0"/>
                  </a:moveTo>
                  <a:lnTo>
                    <a:pt x="38053" y="9001"/>
                  </a:lnTo>
                  <a:lnTo>
                    <a:pt x="38184" y="84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0"/>
            <p:cNvSpPr/>
            <p:nvPr/>
          </p:nvSpPr>
          <p:spPr>
            <a:xfrm>
              <a:off x="3287392" y="1590424"/>
              <a:ext cx="1728067" cy="668063"/>
            </a:xfrm>
            <a:custGeom>
              <a:avLst/>
              <a:gdLst/>
              <a:ahLst/>
              <a:cxnLst/>
              <a:rect l="l" t="t" r="r" b="b"/>
              <a:pathLst>
                <a:path w="34064" h="13169" extrusionOk="0">
                  <a:moveTo>
                    <a:pt x="33838" y="0"/>
                  </a:moveTo>
                  <a:lnTo>
                    <a:pt x="0" y="13168"/>
                  </a:lnTo>
                  <a:lnTo>
                    <a:pt x="34064" y="560"/>
                  </a:lnTo>
                  <a:lnTo>
                    <a:pt x="33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0"/>
            <p:cNvSpPr/>
            <p:nvPr/>
          </p:nvSpPr>
          <p:spPr>
            <a:xfrm>
              <a:off x="-93747" y="2899825"/>
              <a:ext cx="1805430" cy="1011759"/>
            </a:xfrm>
            <a:custGeom>
              <a:avLst/>
              <a:gdLst/>
              <a:ahLst/>
              <a:cxnLst/>
              <a:rect l="l" t="t" r="r" b="b"/>
              <a:pathLst>
                <a:path w="35589" h="19944" extrusionOk="0">
                  <a:moveTo>
                    <a:pt x="35589" y="1"/>
                  </a:moveTo>
                  <a:lnTo>
                    <a:pt x="1" y="19408"/>
                  </a:lnTo>
                  <a:lnTo>
                    <a:pt x="299" y="19944"/>
                  </a:lnTo>
                  <a:lnTo>
                    <a:pt x="35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0"/>
            <p:cNvSpPr/>
            <p:nvPr/>
          </p:nvSpPr>
          <p:spPr>
            <a:xfrm>
              <a:off x="2980537" y="3326856"/>
              <a:ext cx="1180893" cy="1801169"/>
            </a:xfrm>
            <a:custGeom>
              <a:avLst/>
              <a:gdLst/>
              <a:ahLst/>
              <a:cxnLst/>
              <a:rect l="l" t="t" r="r" b="b"/>
              <a:pathLst>
                <a:path w="23278" h="35505" extrusionOk="0">
                  <a:moveTo>
                    <a:pt x="1" y="1"/>
                  </a:moveTo>
                  <a:lnTo>
                    <a:pt x="22777" y="35505"/>
                  </a:lnTo>
                  <a:lnTo>
                    <a:pt x="23277" y="35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0"/>
            <p:cNvSpPr/>
            <p:nvPr/>
          </p:nvSpPr>
          <p:spPr>
            <a:xfrm>
              <a:off x="2967854" y="3028472"/>
              <a:ext cx="2053043" cy="1957620"/>
            </a:xfrm>
            <a:custGeom>
              <a:avLst/>
              <a:gdLst/>
              <a:ahLst/>
              <a:cxnLst/>
              <a:rect l="l" t="t" r="r" b="b"/>
              <a:pathLst>
                <a:path w="40470" h="38589" extrusionOk="0">
                  <a:moveTo>
                    <a:pt x="1" y="1"/>
                  </a:moveTo>
                  <a:lnTo>
                    <a:pt x="40029" y="38589"/>
                  </a:lnTo>
                  <a:lnTo>
                    <a:pt x="40470" y="38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0"/>
            <p:cNvSpPr/>
            <p:nvPr/>
          </p:nvSpPr>
          <p:spPr>
            <a:xfrm>
              <a:off x="3922154" y="1433369"/>
              <a:ext cx="1093891" cy="501365"/>
            </a:xfrm>
            <a:custGeom>
              <a:avLst/>
              <a:gdLst/>
              <a:ahLst/>
              <a:cxnLst/>
              <a:rect l="l" t="t" r="r" b="b"/>
              <a:pathLst>
                <a:path w="21563" h="9883" extrusionOk="0">
                  <a:moveTo>
                    <a:pt x="21313" y="1"/>
                  </a:moveTo>
                  <a:lnTo>
                    <a:pt x="1" y="9883"/>
                  </a:lnTo>
                  <a:lnTo>
                    <a:pt x="21563" y="54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0"/>
            <p:cNvSpPr/>
            <p:nvPr/>
          </p:nvSpPr>
          <p:spPr>
            <a:xfrm>
              <a:off x="59097" y="4113856"/>
              <a:ext cx="964631" cy="1016578"/>
            </a:xfrm>
            <a:custGeom>
              <a:avLst/>
              <a:gdLst/>
              <a:ahLst/>
              <a:cxnLst/>
              <a:rect l="l" t="t" r="r" b="b"/>
              <a:pathLst>
                <a:path w="19015" h="20039" extrusionOk="0">
                  <a:moveTo>
                    <a:pt x="19014" y="0"/>
                  </a:moveTo>
                  <a:lnTo>
                    <a:pt x="0" y="19610"/>
                  </a:lnTo>
                  <a:lnTo>
                    <a:pt x="429" y="20039"/>
                  </a:lnTo>
                  <a:lnTo>
                    <a:pt x="19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0"/>
            <p:cNvSpPr/>
            <p:nvPr/>
          </p:nvSpPr>
          <p:spPr>
            <a:xfrm>
              <a:off x="-93747" y="3352829"/>
              <a:ext cx="1174856" cy="662635"/>
            </a:xfrm>
            <a:custGeom>
              <a:avLst/>
              <a:gdLst/>
              <a:ahLst/>
              <a:cxnLst/>
              <a:rect l="l" t="t" r="r" b="b"/>
              <a:pathLst>
                <a:path w="23159" h="13062" extrusionOk="0">
                  <a:moveTo>
                    <a:pt x="23159" y="1"/>
                  </a:moveTo>
                  <a:lnTo>
                    <a:pt x="1" y="12526"/>
                  </a:lnTo>
                  <a:lnTo>
                    <a:pt x="299" y="13062"/>
                  </a:lnTo>
                  <a:lnTo>
                    <a:pt x="23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0"/>
            <p:cNvSpPr/>
            <p:nvPr/>
          </p:nvSpPr>
          <p:spPr>
            <a:xfrm>
              <a:off x="-91312" y="1652008"/>
              <a:ext cx="616116" cy="230162"/>
            </a:xfrm>
            <a:custGeom>
              <a:avLst/>
              <a:gdLst/>
              <a:ahLst/>
              <a:cxnLst/>
              <a:rect l="l" t="t" r="r" b="b"/>
              <a:pathLst>
                <a:path w="12145" h="4537" extrusionOk="0">
                  <a:moveTo>
                    <a:pt x="203" y="1"/>
                  </a:moveTo>
                  <a:lnTo>
                    <a:pt x="1" y="572"/>
                  </a:lnTo>
                  <a:lnTo>
                    <a:pt x="12145" y="45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0"/>
            <p:cNvSpPr/>
            <p:nvPr/>
          </p:nvSpPr>
          <p:spPr>
            <a:xfrm>
              <a:off x="1972516" y="3207898"/>
              <a:ext cx="391433" cy="1914094"/>
            </a:xfrm>
            <a:custGeom>
              <a:avLst/>
              <a:gdLst/>
              <a:ahLst/>
              <a:cxnLst/>
              <a:rect l="l" t="t" r="r" b="b"/>
              <a:pathLst>
                <a:path w="7716" h="37731" extrusionOk="0">
                  <a:moveTo>
                    <a:pt x="7715" y="0"/>
                  </a:moveTo>
                  <a:lnTo>
                    <a:pt x="0" y="37624"/>
                  </a:lnTo>
                  <a:lnTo>
                    <a:pt x="595" y="37731"/>
                  </a:lnTo>
                  <a:lnTo>
                    <a:pt x="7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0"/>
            <p:cNvSpPr/>
            <p:nvPr/>
          </p:nvSpPr>
          <p:spPr>
            <a:xfrm>
              <a:off x="2160920" y="4414625"/>
              <a:ext cx="101561" cy="706720"/>
            </a:xfrm>
            <a:custGeom>
              <a:avLst/>
              <a:gdLst/>
              <a:ahLst/>
              <a:cxnLst/>
              <a:rect l="l" t="t" r="r" b="b"/>
              <a:pathLst>
                <a:path w="2002" h="13931" extrusionOk="0">
                  <a:moveTo>
                    <a:pt x="2001" y="1"/>
                  </a:moveTo>
                  <a:lnTo>
                    <a:pt x="1" y="13860"/>
                  </a:lnTo>
                  <a:lnTo>
                    <a:pt x="596" y="13931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0"/>
            <p:cNvSpPr/>
            <p:nvPr/>
          </p:nvSpPr>
          <p:spPr>
            <a:xfrm>
              <a:off x="-90094" y="2860561"/>
              <a:ext cx="1409178" cy="362466"/>
            </a:xfrm>
            <a:custGeom>
              <a:avLst/>
              <a:gdLst/>
              <a:ahLst/>
              <a:cxnLst/>
              <a:rect l="l" t="t" r="r" b="b"/>
              <a:pathLst>
                <a:path w="27778" h="7145" extrusionOk="0">
                  <a:moveTo>
                    <a:pt x="27778" y="1"/>
                  </a:moveTo>
                  <a:lnTo>
                    <a:pt x="0" y="6549"/>
                  </a:lnTo>
                  <a:lnTo>
                    <a:pt x="155" y="7145"/>
                  </a:lnTo>
                  <a:lnTo>
                    <a:pt x="27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0"/>
            <p:cNvSpPr/>
            <p:nvPr/>
          </p:nvSpPr>
          <p:spPr>
            <a:xfrm>
              <a:off x="59097" y="12822"/>
              <a:ext cx="1490701" cy="1569840"/>
            </a:xfrm>
            <a:custGeom>
              <a:avLst/>
              <a:gdLst/>
              <a:ahLst/>
              <a:cxnLst/>
              <a:rect l="l" t="t" r="r" b="b"/>
              <a:pathLst>
                <a:path w="29385" h="30945" extrusionOk="0">
                  <a:moveTo>
                    <a:pt x="429" y="0"/>
                  </a:moveTo>
                  <a:lnTo>
                    <a:pt x="0" y="429"/>
                  </a:lnTo>
                  <a:lnTo>
                    <a:pt x="29385" y="3094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0"/>
            <p:cNvSpPr/>
            <p:nvPr/>
          </p:nvSpPr>
          <p:spPr>
            <a:xfrm>
              <a:off x="-111857" y="2990426"/>
              <a:ext cx="2131573" cy="2152372"/>
            </a:xfrm>
            <a:custGeom>
              <a:avLst/>
              <a:gdLst/>
              <a:ahLst/>
              <a:cxnLst/>
              <a:rect l="l" t="t" r="r" b="b"/>
              <a:pathLst>
                <a:path w="42018" h="42428" extrusionOk="0">
                  <a:moveTo>
                    <a:pt x="42018" y="1"/>
                  </a:moveTo>
                  <a:lnTo>
                    <a:pt x="167" y="41661"/>
                  </a:lnTo>
                  <a:cubicBezTo>
                    <a:pt x="1" y="41839"/>
                    <a:pt x="1" y="42137"/>
                    <a:pt x="179" y="42304"/>
                  </a:cubicBezTo>
                  <a:cubicBezTo>
                    <a:pt x="267" y="42386"/>
                    <a:pt x="381" y="42427"/>
                    <a:pt x="495" y="42427"/>
                  </a:cubicBezTo>
                  <a:cubicBezTo>
                    <a:pt x="613" y="42427"/>
                    <a:pt x="731" y="42383"/>
                    <a:pt x="822" y="42292"/>
                  </a:cubicBezTo>
                  <a:lnTo>
                    <a:pt x="42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0"/>
            <p:cNvSpPr/>
            <p:nvPr/>
          </p:nvSpPr>
          <p:spPr>
            <a:xfrm>
              <a:off x="-111248" y="546"/>
              <a:ext cx="2007183" cy="1983797"/>
            </a:xfrm>
            <a:custGeom>
              <a:avLst/>
              <a:gdLst/>
              <a:ahLst/>
              <a:cxnLst/>
              <a:rect l="l" t="t" r="r" b="b"/>
              <a:pathLst>
                <a:path w="39566" h="39105" extrusionOk="0">
                  <a:moveTo>
                    <a:pt x="510" y="0"/>
                  </a:moveTo>
                  <a:cubicBezTo>
                    <a:pt x="382" y="0"/>
                    <a:pt x="256" y="52"/>
                    <a:pt x="167" y="147"/>
                  </a:cubicBezTo>
                  <a:cubicBezTo>
                    <a:pt x="1" y="325"/>
                    <a:pt x="1" y="599"/>
                    <a:pt x="179" y="778"/>
                  </a:cubicBezTo>
                  <a:lnTo>
                    <a:pt x="39565" y="39104"/>
                  </a:lnTo>
                  <a:lnTo>
                    <a:pt x="822" y="123"/>
                  </a:lnTo>
                  <a:cubicBezTo>
                    <a:pt x="733" y="40"/>
                    <a:pt x="621" y="0"/>
                    <a:pt x="5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0"/>
            <p:cNvSpPr/>
            <p:nvPr/>
          </p:nvSpPr>
          <p:spPr>
            <a:xfrm>
              <a:off x="2950962" y="3038770"/>
              <a:ext cx="2083836" cy="2103925"/>
            </a:xfrm>
            <a:custGeom>
              <a:avLst/>
              <a:gdLst/>
              <a:ahLst/>
              <a:cxnLst/>
              <a:rect l="l" t="t" r="r" b="b"/>
              <a:pathLst>
                <a:path w="41077" h="41473" extrusionOk="0">
                  <a:moveTo>
                    <a:pt x="0" y="0"/>
                  </a:moveTo>
                  <a:lnTo>
                    <a:pt x="40267" y="41339"/>
                  </a:lnTo>
                  <a:cubicBezTo>
                    <a:pt x="40357" y="41428"/>
                    <a:pt x="40470" y="41473"/>
                    <a:pt x="40583" y="41473"/>
                  </a:cubicBezTo>
                  <a:cubicBezTo>
                    <a:pt x="40696" y="41473"/>
                    <a:pt x="40809" y="41428"/>
                    <a:pt x="40898" y="41339"/>
                  </a:cubicBezTo>
                  <a:cubicBezTo>
                    <a:pt x="41077" y="41160"/>
                    <a:pt x="41077" y="40874"/>
                    <a:pt x="40898" y="406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0"/>
            <p:cNvSpPr/>
            <p:nvPr/>
          </p:nvSpPr>
          <p:spPr>
            <a:xfrm>
              <a:off x="3590594" y="-12"/>
              <a:ext cx="1444182" cy="1427441"/>
            </a:xfrm>
            <a:custGeom>
              <a:avLst/>
              <a:gdLst/>
              <a:ahLst/>
              <a:cxnLst/>
              <a:rect l="l" t="t" r="r" b="b"/>
              <a:pathLst>
                <a:path w="28468" h="28138" extrusionOk="0">
                  <a:moveTo>
                    <a:pt x="27974" y="0"/>
                  </a:moveTo>
                  <a:cubicBezTo>
                    <a:pt x="27861" y="0"/>
                    <a:pt x="27748" y="45"/>
                    <a:pt x="27658" y="134"/>
                  </a:cubicBezTo>
                  <a:lnTo>
                    <a:pt x="0" y="28137"/>
                  </a:lnTo>
                  <a:lnTo>
                    <a:pt x="28277" y="777"/>
                  </a:lnTo>
                  <a:lnTo>
                    <a:pt x="28289" y="777"/>
                  </a:lnTo>
                  <a:cubicBezTo>
                    <a:pt x="28468" y="598"/>
                    <a:pt x="28468" y="313"/>
                    <a:pt x="28289" y="134"/>
                  </a:cubicBezTo>
                  <a:cubicBezTo>
                    <a:pt x="28200" y="45"/>
                    <a:pt x="28087" y="0"/>
                    <a:pt x="27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0"/>
            <p:cNvSpPr/>
            <p:nvPr/>
          </p:nvSpPr>
          <p:spPr>
            <a:xfrm>
              <a:off x="-102776" y="272500"/>
              <a:ext cx="1801777" cy="1595864"/>
            </a:xfrm>
            <a:custGeom>
              <a:avLst/>
              <a:gdLst/>
              <a:ahLst/>
              <a:cxnLst/>
              <a:rect l="l" t="t" r="r" b="b"/>
              <a:pathLst>
                <a:path w="35517" h="31458" extrusionOk="0">
                  <a:moveTo>
                    <a:pt x="324" y="1"/>
                  </a:moveTo>
                  <a:cubicBezTo>
                    <a:pt x="243" y="1"/>
                    <a:pt x="164" y="34"/>
                    <a:pt x="107" y="96"/>
                  </a:cubicBezTo>
                  <a:cubicBezTo>
                    <a:pt x="0" y="227"/>
                    <a:pt x="12" y="417"/>
                    <a:pt x="131" y="525"/>
                  </a:cubicBezTo>
                  <a:lnTo>
                    <a:pt x="35517" y="31457"/>
                  </a:lnTo>
                  <a:lnTo>
                    <a:pt x="536" y="84"/>
                  </a:lnTo>
                  <a:cubicBezTo>
                    <a:pt x="474" y="28"/>
                    <a:pt x="398" y="1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0"/>
            <p:cNvSpPr/>
            <p:nvPr/>
          </p:nvSpPr>
          <p:spPr>
            <a:xfrm>
              <a:off x="-113074" y="1118599"/>
              <a:ext cx="1670133" cy="927902"/>
            </a:xfrm>
            <a:custGeom>
              <a:avLst/>
              <a:gdLst/>
              <a:ahLst/>
              <a:cxnLst/>
              <a:rect l="l" t="t" r="r" b="b"/>
              <a:pathLst>
                <a:path w="32922" h="18291" extrusionOk="0">
                  <a:moveTo>
                    <a:pt x="543" y="1"/>
                  </a:moveTo>
                  <a:cubicBezTo>
                    <a:pt x="370" y="1"/>
                    <a:pt x="205" y="99"/>
                    <a:pt x="120" y="252"/>
                  </a:cubicBezTo>
                  <a:cubicBezTo>
                    <a:pt x="1" y="455"/>
                    <a:pt x="84" y="741"/>
                    <a:pt x="310" y="860"/>
                  </a:cubicBezTo>
                  <a:lnTo>
                    <a:pt x="32922" y="18290"/>
                  </a:lnTo>
                  <a:lnTo>
                    <a:pt x="751" y="50"/>
                  </a:lnTo>
                  <a:cubicBezTo>
                    <a:pt x="683" y="16"/>
                    <a:pt x="613" y="1"/>
                    <a:pt x="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0"/>
            <p:cNvSpPr/>
            <p:nvPr/>
          </p:nvSpPr>
          <p:spPr>
            <a:xfrm>
              <a:off x="-103994" y="399676"/>
              <a:ext cx="598614" cy="501060"/>
            </a:xfrm>
            <a:custGeom>
              <a:avLst/>
              <a:gdLst/>
              <a:ahLst/>
              <a:cxnLst/>
              <a:rect l="l" t="t" r="r" b="b"/>
              <a:pathLst>
                <a:path w="11800" h="9877" extrusionOk="0">
                  <a:moveTo>
                    <a:pt x="347" y="0"/>
                  </a:moveTo>
                  <a:cubicBezTo>
                    <a:pt x="255" y="0"/>
                    <a:pt x="162" y="40"/>
                    <a:pt x="96" y="113"/>
                  </a:cubicBezTo>
                  <a:cubicBezTo>
                    <a:pt x="0" y="256"/>
                    <a:pt x="12" y="447"/>
                    <a:pt x="143" y="554"/>
                  </a:cubicBezTo>
                  <a:lnTo>
                    <a:pt x="11800" y="9876"/>
                  </a:lnTo>
                  <a:lnTo>
                    <a:pt x="548" y="77"/>
                  </a:lnTo>
                  <a:cubicBezTo>
                    <a:pt x="490" y="25"/>
                    <a:pt x="419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0"/>
            <p:cNvSpPr/>
            <p:nvPr/>
          </p:nvSpPr>
          <p:spPr>
            <a:xfrm>
              <a:off x="-110030" y="2629240"/>
              <a:ext cx="1892381" cy="255223"/>
            </a:xfrm>
            <a:custGeom>
              <a:avLst/>
              <a:gdLst/>
              <a:ahLst/>
              <a:cxnLst/>
              <a:rect l="l" t="t" r="r" b="b"/>
              <a:pathLst>
                <a:path w="37303" h="5031" extrusionOk="0">
                  <a:moveTo>
                    <a:pt x="37303" y="1"/>
                  </a:moveTo>
                  <a:lnTo>
                    <a:pt x="417" y="4120"/>
                  </a:lnTo>
                  <a:cubicBezTo>
                    <a:pt x="155" y="4144"/>
                    <a:pt x="0" y="4382"/>
                    <a:pt x="24" y="4644"/>
                  </a:cubicBezTo>
                  <a:cubicBezTo>
                    <a:pt x="57" y="4872"/>
                    <a:pt x="237" y="5030"/>
                    <a:pt x="466" y="5030"/>
                  </a:cubicBezTo>
                  <a:cubicBezTo>
                    <a:pt x="489" y="5030"/>
                    <a:pt x="512" y="5029"/>
                    <a:pt x="536" y="5025"/>
                  </a:cubicBezTo>
                  <a:lnTo>
                    <a:pt x="37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0"/>
            <p:cNvSpPr/>
            <p:nvPr/>
          </p:nvSpPr>
          <p:spPr>
            <a:xfrm>
              <a:off x="-103385" y="2842451"/>
              <a:ext cx="1708789" cy="605057"/>
            </a:xfrm>
            <a:custGeom>
              <a:avLst/>
              <a:gdLst/>
              <a:ahLst/>
              <a:cxnLst/>
              <a:rect l="l" t="t" r="r" b="b"/>
              <a:pathLst>
                <a:path w="33684" h="11927" extrusionOk="0">
                  <a:moveTo>
                    <a:pt x="33683" y="1"/>
                  </a:moveTo>
                  <a:lnTo>
                    <a:pt x="239" y="11335"/>
                  </a:lnTo>
                  <a:cubicBezTo>
                    <a:pt x="72" y="11395"/>
                    <a:pt x="0" y="11574"/>
                    <a:pt x="48" y="11728"/>
                  </a:cubicBezTo>
                  <a:cubicBezTo>
                    <a:pt x="94" y="11849"/>
                    <a:pt x="199" y="11926"/>
                    <a:pt x="321" y="11926"/>
                  </a:cubicBezTo>
                  <a:cubicBezTo>
                    <a:pt x="356" y="11926"/>
                    <a:pt x="392" y="11920"/>
                    <a:pt x="429" y="11907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0"/>
            <p:cNvSpPr/>
            <p:nvPr/>
          </p:nvSpPr>
          <p:spPr>
            <a:xfrm>
              <a:off x="-103994" y="3364294"/>
              <a:ext cx="625805" cy="272674"/>
            </a:xfrm>
            <a:custGeom>
              <a:avLst/>
              <a:gdLst/>
              <a:ahLst/>
              <a:cxnLst/>
              <a:rect l="l" t="t" r="r" b="b"/>
              <a:pathLst>
                <a:path w="12336" h="5375" extrusionOk="0">
                  <a:moveTo>
                    <a:pt x="12335" y="1"/>
                  </a:moveTo>
                  <a:lnTo>
                    <a:pt x="239" y="4799"/>
                  </a:lnTo>
                  <a:cubicBezTo>
                    <a:pt x="72" y="4870"/>
                    <a:pt x="0" y="5049"/>
                    <a:pt x="72" y="5192"/>
                  </a:cubicBezTo>
                  <a:cubicBezTo>
                    <a:pt x="124" y="5306"/>
                    <a:pt x="235" y="5374"/>
                    <a:pt x="351" y="5374"/>
                  </a:cubicBezTo>
                  <a:cubicBezTo>
                    <a:pt x="393" y="5374"/>
                    <a:pt x="436" y="5366"/>
                    <a:pt x="477" y="5347"/>
                  </a:cubicBezTo>
                  <a:lnTo>
                    <a:pt x="12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0"/>
            <p:cNvSpPr/>
            <p:nvPr/>
          </p:nvSpPr>
          <p:spPr>
            <a:xfrm>
              <a:off x="-103385" y="1749863"/>
              <a:ext cx="1551729" cy="484472"/>
            </a:xfrm>
            <a:custGeom>
              <a:avLst/>
              <a:gdLst/>
              <a:ahLst/>
              <a:cxnLst/>
              <a:rect l="l" t="t" r="r" b="b"/>
              <a:pathLst>
                <a:path w="30588" h="9550" extrusionOk="0">
                  <a:moveTo>
                    <a:pt x="347" y="1"/>
                  </a:moveTo>
                  <a:cubicBezTo>
                    <a:pt x="208" y="1"/>
                    <a:pt x="78" y="95"/>
                    <a:pt x="48" y="215"/>
                  </a:cubicBezTo>
                  <a:cubicBezTo>
                    <a:pt x="0" y="369"/>
                    <a:pt x="84" y="548"/>
                    <a:pt x="250" y="584"/>
                  </a:cubicBezTo>
                  <a:lnTo>
                    <a:pt x="30588" y="9549"/>
                  </a:lnTo>
                  <a:lnTo>
                    <a:pt x="30588" y="9549"/>
                  </a:lnTo>
                  <a:lnTo>
                    <a:pt x="429" y="12"/>
                  </a:lnTo>
                  <a:cubicBezTo>
                    <a:pt x="402" y="4"/>
                    <a:pt x="37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0"/>
            <p:cNvSpPr/>
            <p:nvPr/>
          </p:nvSpPr>
          <p:spPr>
            <a:xfrm>
              <a:off x="293411" y="3358866"/>
              <a:ext cx="1488317" cy="1775804"/>
            </a:xfrm>
            <a:custGeom>
              <a:avLst/>
              <a:gdLst/>
              <a:ahLst/>
              <a:cxnLst/>
              <a:rect l="l" t="t" r="r" b="b"/>
              <a:pathLst>
                <a:path w="29338" h="35005" extrusionOk="0">
                  <a:moveTo>
                    <a:pt x="29338" y="1"/>
                  </a:moveTo>
                  <a:lnTo>
                    <a:pt x="120" y="34505"/>
                  </a:lnTo>
                  <a:cubicBezTo>
                    <a:pt x="120" y="34505"/>
                    <a:pt x="120" y="34505"/>
                    <a:pt x="120" y="34505"/>
                  </a:cubicBezTo>
                  <a:lnTo>
                    <a:pt x="120" y="34505"/>
                  </a:lnTo>
                  <a:cubicBezTo>
                    <a:pt x="112" y="34505"/>
                    <a:pt x="109" y="34510"/>
                    <a:pt x="112" y="34510"/>
                  </a:cubicBezTo>
                  <a:cubicBezTo>
                    <a:pt x="113" y="34510"/>
                    <a:pt x="116" y="34509"/>
                    <a:pt x="120" y="34505"/>
                  </a:cubicBezTo>
                  <a:lnTo>
                    <a:pt x="120" y="34505"/>
                  </a:lnTo>
                  <a:cubicBezTo>
                    <a:pt x="1" y="34636"/>
                    <a:pt x="25" y="34826"/>
                    <a:pt x="167" y="34933"/>
                  </a:cubicBezTo>
                  <a:cubicBezTo>
                    <a:pt x="225" y="34981"/>
                    <a:pt x="297" y="35005"/>
                    <a:pt x="367" y="35005"/>
                  </a:cubicBezTo>
                  <a:cubicBezTo>
                    <a:pt x="456" y="35005"/>
                    <a:pt x="543" y="34966"/>
                    <a:pt x="596" y="34886"/>
                  </a:cubicBezTo>
                  <a:lnTo>
                    <a:pt x="293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0"/>
            <p:cNvSpPr/>
            <p:nvPr/>
          </p:nvSpPr>
          <p:spPr>
            <a:xfrm>
              <a:off x="1672306" y="3227784"/>
              <a:ext cx="587149" cy="1915717"/>
            </a:xfrm>
            <a:custGeom>
              <a:avLst/>
              <a:gdLst/>
              <a:ahLst/>
              <a:cxnLst/>
              <a:rect l="l" t="t" r="r" b="b"/>
              <a:pathLst>
                <a:path w="11574" h="37763" extrusionOk="0">
                  <a:moveTo>
                    <a:pt x="11574" y="1"/>
                  </a:moveTo>
                  <a:lnTo>
                    <a:pt x="72" y="37160"/>
                  </a:lnTo>
                  <a:cubicBezTo>
                    <a:pt x="1" y="37410"/>
                    <a:pt x="132" y="37672"/>
                    <a:pt x="382" y="37744"/>
                  </a:cubicBezTo>
                  <a:cubicBezTo>
                    <a:pt x="423" y="37756"/>
                    <a:pt x="466" y="37762"/>
                    <a:pt x="508" y="37762"/>
                  </a:cubicBezTo>
                  <a:cubicBezTo>
                    <a:pt x="706" y="37762"/>
                    <a:pt x="894" y="37631"/>
                    <a:pt x="953" y="37434"/>
                  </a:cubicBezTo>
                  <a:lnTo>
                    <a:pt x="11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0"/>
            <p:cNvSpPr/>
            <p:nvPr/>
          </p:nvSpPr>
          <p:spPr>
            <a:xfrm>
              <a:off x="4654771" y="637795"/>
              <a:ext cx="372713" cy="283479"/>
            </a:xfrm>
            <a:custGeom>
              <a:avLst/>
              <a:gdLst/>
              <a:ahLst/>
              <a:cxnLst/>
              <a:rect l="l" t="t" r="r" b="b"/>
              <a:pathLst>
                <a:path w="7347" h="5588" extrusionOk="0">
                  <a:moveTo>
                    <a:pt x="7007" y="0"/>
                  </a:moveTo>
                  <a:cubicBezTo>
                    <a:pt x="6938" y="0"/>
                    <a:pt x="6868" y="21"/>
                    <a:pt x="6811" y="63"/>
                  </a:cubicBezTo>
                  <a:lnTo>
                    <a:pt x="1" y="5587"/>
                  </a:lnTo>
                  <a:lnTo>
                    <a:pt x="7180" y="563"/>
                  </a:lnTo>
                  <a:lnTo>
                    <a:pt x="7204" y="539"/>
                  </a:lnTo>
                  <a:cubicBezTo>
                    <a:pt x="7335" y="444"/>
                    <a:pt x="7347" y="241"/>
                    <a:pt x="7240" y="110"/>
                  </a:cubicBezTo>
                  <a:cubicBezTo>
                    <a:pt x="7186" y="36"/>
                    <a:pt x="7098" y="0"/>
                    <a:pt x="7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0"/>
            <p:cNvSpPr/>
            <p:nvPr/>
          </p:nvSpPr>
          <p:spPr>
            <a:xfrm>
              <a:off x="2813235" y="8713"/>
              <a:ext cx="554530" cy="1558223"/>
            </a:xfrm>
            <a:custGeom>
              <a:avLst/>
              <a:gdLst/>
              <a:ahLst/>
              <a:cxnLst/>
              <a:rect l="l" t="t" r="r" b="b"/>
              <a:pathLst>
                <a:path w="10931" h="30716" extrusionOk="0">
                  <a:moveTo>
                    <a:pt x="10633" y="1"/>
                  </a:moveTo>
                  <a:cubicBezTo>
                    <a:pt x="10497" y="1"/>
                    <a:pt x="10373" y="73"/>
                    <a:pt x="10323" y="212"/>
                  </a:cubicBezTo>
                  <a:lnTo>
                    <a:pt x="1" y="30716"/>
                  </a:lnTo>
                  <a:lnTo>
                    <a:pt x="10895" y="403"/>
                  </a:lnTo>
                  <a:cubicBezTo>
                    <a:pt x="10931" y="236"/>
                    <a:pt x="10859" y="57"/>
                    <a:pt x="10716" y="10"/>
                  </a:cubicBezTo>
                  <a:cubicBezTo>
                    <a:pt x="10688" y="4"/>
                    <a:pt x="10660" y="1"/>
                    <a:pt x="10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0"/>
            <p:cNvSpPr/>
            <p:nvPr/>
          </p:nvSpPr>
          <p:spPr>
            <a:xfrm>
              <a:off x="2601850" y="89"/>
              <a:ext cx="468136" cy="1957062"/>
            </a:xfrm>
            <a:custGeom>
              <a:avLst/>
              <a:gdLst/>
              <a:ahLst/>
              <a:cxnLst/>
              <a:rect l="l" t="t" r="r" b="b"/>
              <a:pathLst>
                <a:path w="9228" h="38578" extrusionOk="0">
                  <a:moveTo>
                    <a:pt x="8708" y="0"/>
                  </a:moveTo>
                  <a:cubicBezTo>
                    <a:pt x="8508" y="0"/>
                    <a:pt x="8326" y="144"/>
                    <a:pt x="8275" y="358"/>
                  </a:cubicBezTo>
                  <a:lnTo>
                    <a:pt x="0" y="38577"/>
                  </a:lnTo>
                  <a:lnTo>
                    <a:pt x="0" y="38577"/>
                  </a:lnTo>
                  <a:lnTo>
                    <a:pt x="9168" y="573"/>
                  </a:lnTo>
                  <a:cubicBezTo>
                    <a:pt x="9228" y="311"/>
                    <a:pt x="9049" y="84"/>
                    <a:pt x="8811" y="13"/>
                  </a:cubicBezTo>
                  <a:cubicBezTo>
                    <a:pt x="8777" y="4"/>
                    <a:pt x="8742" y="0"/>
                    <a:pt x="8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0"/>
            <p:cNvSpPr/>
            <p:nvPr/>
          </p:nvSpPr>
          <p:spPr>
            <a:xfrm>
              <a:off x="1467567" y="241"/>
              <a:ext cx="680137" cy="1746076"/>
            </a:xfrm>
            <a:custGeom>
              <a:avLst/>
              <a:gdLst/>
              <a:ahLst/>
              <a:cxnLst/>
              <a:rect l="l" t="t" r="r" b="b"/>
              <a:pathLst>
                <a:path w="13407" h="34419" extrusionOk="0">
                  <a:moveTo>
                    <a:pt x="513" y="1"/>
                  </a:moveTo>
                  <a:cubicBezTo>
                    <a:pt x="456" y="1"/>
                    <a:pt x="399" y="11"/>
                    <a:pt x="346" y="34"/>
                  </a:cubicBezTo>
                  <a:cubicBezTo>
                    <a:pt x="120" y="117"/>
                    <a:pt x="1" y="391"/>
                    <a:pt x="96" y="629"/>
                  </a:cubicBezTo>
                  <a:lnTo>
                    <a:pt x="13407" y="34419"/>
                  </a:lnTo>
                  <a:lnTo>
                    <a:pt x="953" y="296"/>
                  </a:lnTo>
                  <a:cubicBezTo>
                    <a:pt x="889" y="113"/>
                    <a:pt x="700" y="1"/>
                    <a:pt x="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0"/>
            <p:cNvSpPr/>
            <p:nvPr/>
          </p:nvSpPr>
          <p:spPr>
            <a:xfrm>
              <a:off x="2790306" y="3321428"/>
              <a:ext cx="1002070" cy="1801676"/>
            </a:xfrm>
            <a:custGeom>
              <a:avLst/>
              <a:gdLst/>
              <a:ahLst/>
              <a:cxnLst/>
              <a:rect l="l" t="t" r="r" b="b"/>
              <a:pathLst>
                <a:path w="19753" h="35515" extrusionOk="0">
                  <a:moveTo>
                    <a:pt x="0" y="0"/>
                  </a:moveTo>
                  <a:lnTo>
                    <a:pt x="19598" y="35481"/>
                  </a:lnTo>
                  <a:cubicBezTo>
                    <a:pt x="19615" y="35498"/>
                    <a:pt x="19649" y="35515"/>
                    <a:pt x="19677" y="35515"/>
                  </a:cubicBezTo>
                  <a:cubicBezTo>
                    <a:pt x="19688" y="35515"/>
                    <a:pt x="19698" y="35512"/>
                    <a:pt x="19705" y="35505"/>
                  </a:cubicBezTo>
                  <a:cubicBezTo>
                    <a:pt x="19741" y="35493"/>
                    <a:pt x="19753" y="35433"/>
                    <a:pt x="19741" y="35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0"/>
            <p:cNvSpPr/>
            <p:nvPr/>
          </p:nvSpPr>
          <p:spPr>
            <a:xfrm>
              <a:off x="3216727" y="869573"/>
              <a:ext cx="1810807" cy="1183582"/>
            </a:xfrm>
            <a:custGeom>
              <a:avLst/>
              <a:gdLst/>
              <a:ahLst/>
              <a:cxnLst/>
              <a:rect l="l" t="t" r="r" b="b"/>
              <a:pathLst>
                <a:path w="35695" h="23331" extrusionOk="0">
                  <a:moveTo>
                    <a:pt x="35359" y="1"/>
                  </a:moveTo>
                  <a:cubicBezTo>
                    <a:pt x="35302" y="1"/>
                    <a:pt x="35244" y="18"/>
                    <a:pt x="35195" y="54"/>
                  </a:cubicBezTo>
                  <a:lnTo>
                    <a:pt x="0" y="23330"/>
                  </a:lnTo>
                  <a:lnTo>
                    <a:pt x="35516" y="554"/>
                  </a:lnTo>
                  <a:cubicBezTo>
                    <a:pt x="35647" y="470"/>
                    <a:pt x="35695" y="280"/>
                    <a:pt x="35600" y="137"/>
                  </a:cubicBezTo>
                  <a:cubicBezTo>
                    <a:pt x="35548" y="48"/>
                    <a:pt x="35454" y="1"/>
                    <a:pt x="35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0"/>
            <p:cNvSpPr/>
            <p:nvPr/>
          </p:nvSpPr>
          <p:spPr>
            <a:xfrm>
              <a:off x="2917735" y="8205"/>
              <a:ext cx="1964874" cy="2057051"/>
            </a:xfrm>
            <a:custGeom>
              <a:avLst/>
              <a:gdLst/>
              <a:ahLst/>
              <a:cxnLst/>
              <a:rect l="l" t="t" r="r" b="b"/>
              <a:pathLst>
                <a:path w="38732" h="40549" extrusionOk="0">
                  <a:moveTo>
                    <a:pt x="38409" y="1"/>
                  </a:moveTo>
                  <a:cubicBezTo>
                    <a:pt x="38324" y="1"/>
                    <a:pt x="38237" y="38"/>
                    <a:pt x="38172" y="103"/>
                  </a:cubicBezTo>
                  <a:lnTo>
                    <a:pt x="0" y="40548"/>
                  </a:lnTo>
                  <a:lnTo>
                    <a:pt x="38612" y="520"/>
                  </a:lnTo>
                  <a:cubicBezTo>
                    <a:pt x="38731" y="389"/>
                    <a:pt x="38731" y="198"/>
                    <a:pt x="38601" y="79"/>
                  </a:cubicBezTo>
                  <a:cubicBezTo>
                    <a:pt x="38547" y="26"/>
                    <a:pt x="38479" y="1"/>
                    <a:pt x="38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0"/>
            <p:cNvSpPr/>
            <p:nvPr/>
          </p:nvSpPr>
          <p:spPr>
            <a:xfrm>
              <a:off x="1319593" y="8003"/>
              <a:ext cx="505017" cy="1103530"/>
            </a:xfrm>
            <a:custGeom>
              <a:avLst/>
              <a:gdLst/>
              <a:ahLst/>
              <a:cxnLst/>
              <a:rect l="l" t="t" r="r" b="b"/>
              <a:pathLst>
                <a:path w="9955" h="21753" extrusionOk="0">
                  <a:moveTo>
                    <a:pt x="354" y="1"/>
                  </a:moveTo>
                  <a:cubicBezTo>
                    <a:pt x="311" y="1"/>
                    <a:pt x="267" y="12"/>
                    <a:pt x="227" y="36"/>
                  </a:cubicBezTo>
                  <a:cubicBezTo>
                    <a:pt x="72" y="119"/>
                    <a:pt x="1" y="298"/>
                    <a:pt x="72" y="440"/>
                  </a:cubicBezTo>
                  <a:lnTo>
                    <a:pt x="9954" y="21753"/>
                  </a:lnTo>
                  <a:lnTo>
                    <a:pt x="632" y="190"/>
                  </a:lnTo>
                  <a:cubicBezTo>
                    <a:pt x="572" y="71"/>
                    <a:pt x="464" y="1"/>
                    <a:pt x="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0"/>
            <p:cNvSpPr/>
            <p:nvPr/>
          </p:nvSpPr>
          <p:spPr>
            <a:xfrm>
              <a:off x="4004283" y="4009356"/>
              <a:ext cx="1022666" cy="969501"/>
            </a:xfrm>
            <a:custGeom>
              <a:avLst/>
              <a:gdLst/>
              <a:ahLst/>
              <a:cxnLst/>
              <a:rect l="l" t="t" r="r" b="b"/>
              <a:pathLst>
                <a:path w="20159" h="19111" extrusionOk="0">
                  <a:moveTo>
                    <a:pt x="1" y="1"/>
                  </a:moveTo>
                  <a:lnTo>
                    <a:pt x="19598" y="19027"/>
                  </a:lnTo>
                  <a:cubicBezTo>
                    <a:pt x="19666" y="19083"/>
                    <a:pt x="19745" y="19110"/>
                    <a:pt x="19820" y="19110"/>
                  </a:cubicBezTo>
                  <a:cubicBezTo>
                    <a:pt x="19904" y="19110"/>
                    <a:pt x="19983" y="19077"/>
                    <a:pt x="20039" y="19015"/>
                  </a:cubicBezTo>
                  <a:cubicBezTo>
                    <a:pt x="20158" y="18896"/>
                    <a:pt x="20134" y="18705"/>
                    <a:pt x="20015" y="1858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0"/>
            <p:cNvSpPr/>
            <p:nvPr/>
          </p:nvSpPr>
          <p:spPr>
            <a:xfrm>
              <a:off x="3243258" y="3951982"/>
              <a:ext cx="675368" cy="1190785"/>
            </a:xfrm>
            <a:custGeom>
              <a:avLst/>
              <a:gdLst/>
              <a:ahLst/>
              <a:cxnLst/>
              <a:rect l="l" t="t" r="r" b="b"/>
              <a:pathLst>
                <a:path w="13313" h="23473" extrusionOk="0">
                  <a:moveTo>
                    <a:pt x="1" y="0"/>
                  </a:moveTo>
                  <a:lnTo>
                    <a:pt x="12383" y="23230"/>
                  </a:lnTo>
                  <a:cubicBezTo>
                    <a:pt x="12471" y="23388"/>
                    <a:pt x="12627" y="23473"/>
                    <a:pt x="12788" y="23473"/>
                  </a:cubicBezTo>
                  <a:cubicBezTo>
                    <a:pt x="12869" y="23473"/>
                    <a:pt x="12951" y="23452"/>
                    <a:pt x="13026" y="23408"/>
                  </a:cubicBezTo>
                  <a:cubicBezTo>
                    <a:pt x="13229" y="23277"/>
                    <a:pt x="13312" y="23003"/>
                    <a:pt x="13193" y="227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0"/>
            <p:cNvSpPr/>
            <p:nvPr/>
          </p:nvSpPr>
          <p:spPr>
            <a:xfrm>
              <a:off x="1543811" y="4508878"/>
              <a:ext cx="228843" cy="622660"/>
            </a:xfrm>
            <a:custGeom>
              <a:avLst/>
              <a:gdLst/>
              <a:ahLst/>
              <a:cxnLst/>
              <a:rect l="l" t="t" r="r" b="b"/>
              <a:pathLst>
                <a:path w="4511" h="12274" extrusionOk="0">
                  <a:moveTo>
                    <a:pt x="45" y="11954"/>
                  </a:moveTo>
                  <a:cubicBezTo>
                    <a:pt x="45" y="11958"/>
                    <a:pt x="44" y="11961"/>
                    <a:pt x="43" y="11962"/>
                  </a:cubicBezTo>
                  <a:lnTo>
                    <a:pt x="43" y="11962"/>
                  </a:lnTo>
                  <a:cubicBezTo>
                    <a:pt x="43" y="11959"/>
                    <a:pt x="44" y="11957"/>
                    <a:pt x="45" y="11954"/>
                  </a:cubicBezTo>
                  <a:close/>
                  <a:moveTo>
                    <a:pt x="4510" y="0"/>
                  </a:move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39" y="11960"/>
                    <a:pt x="39" y="11963"/>
                    <a:pt x="41" y="11963"/>
                  </a:cubicBezTo>
                  <a:cubicBezTo>
                    <a:pt x="41" y="11963"/>
                    <a:pt x="42" y="11963"/>
                    <a:pt x="43" y="11962"/>
                  </a:cubicBezTo>
                  <a:lnTo>
                    <a:pt x="43" y="11962"/>
                  </a:lnTo>
                  <a:cubicBezTo>
                    <a:pt x="0" y="12090"/>
                    <a:pt x="60" y="12217"/>
                    <a:pt x="200" y="12263"/>
                  </a:cubicBezTo>
                  <a:cubicBezTo>
                    <a:pt x="223" y="12270"/>
                    <a:pt x="246" y="12274"/>
                    <a:pt x="269" y="12274"/>
                  </a:cubicBezTo>
                  <a:cubicBezTo>
                    <a:pt x="362" y="12274"/>
                    <a:pt x="445" y="12216"/>
                    <a:pt x="474" y="12121"/>
                  </a:cubicBezTo>
                  <a:lnTo>
                    <a:pt x="45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0"/>
            <p:cNvSpPr/>
            <p:nvPr/>
          </p:nvSpPr>
          <p:spPr>
            <a:xfrm>
              <a:off x="3098327" y="2669112"/>
              <a:ext cx="1937074" cy="399296"/>
            </a:xfrm>
            <a:custGeom>
              <a:avLst/>
              <a:gdLst/>
              <a:ahLst/>
              <a:cxnLst/>
              <a:rect l="l" t="t" r="r" b="b"/>
              <a:pathLst>
                <a:path w="38184" h="7871" extrusionOk="0">
                  <a:moveTo>
                    <a:pt x="0" y="1"/>
                  </a:moveTo>
                  <a:lnTo>
                    <a:pt x="37600" y="7859"/>
                  </a:lnTo>
                  <a:cubicBezTo>
                    <a:pt x="37635" y="7867"/>
                    <a:pt x="37669" y="7871"/>
                    <a:pt x="37702" y="7871"/>
                  </a:cubicBezTo>
                  <a:cubicBezTo>
                    <a:pt x="37912" y="7871"/>
                    <a:pt x="38095" y="7717"/>
                    <a:pt x="38136" y="7502"/>
                  </a:cubicBezTo>
                  <a:cubicBezTo>
                    <a:pt x="38184" y="7252"/>
                    <a:pt x="38017" y="7013"/>
                    <a:pt x="37767" y="69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0"/>
            <p:cNvSpPr/>
            <p:nvPr/>
          </p:nvSpPr>
          <p:spPr>
            <a:xfrm>
              <a:off x="4305101" y="2771178"/>
              <a:ext cx="721228" cy="101714"/>
            </a:xfrm>
            <a:custGeom>
              <a:avLst/>
              <a:gdLst/>
              <a:ahLst/>
              <a:cxnLst/>
              <a:rect l="l" t="t" r="r" b="b"/>
              <a:pathLst>
                <a:path w="14217" h="2005" extrusionOk="0">
                  <a:moveTo>
                    <a:pt x="0" y="1"/>
                  </a:moveTo>
                  <a:lnTo>
                    <a:pt x="13847" y="2001"/>
                  </a:lnTo>
                  <a:cubicBezTo>
                    <a:pt x="13863" y="2003"/>
                    <a:pt x="13879" y="2004"/>
                    <a:pt x="13895" y="2004"/>
                  </a:cubicBezTo>
                  <a:cubicBezTo>
                    <a:pt x="14061" y="2004"/>
                    <a:pt x="14181" y="1891"/>
                    <a:pt x="14192" y="1727"/>
                  </a:cubicBezTo>
                  <a:cubicBezTo>
                    <a:pt x="14216" y="1561"/>
                    <a:pt x="14085" y="1406"/>
                    <a:pt x="13930" y="139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0"/>
            <p:cNvSpPr/>
            <p:nvPr/>
          </p:nvSpPr>
          <p:spPr>
            <a:xfrm>
              <a:off x="2751042" y="3714015"/>
              <a:ext cx="364850" cy="1420694"/>
            </a:xfrm>
            <a:custGeom>
              <a:avLst/>
              <a:gdLst/>
              <a:ahLst/>
              <a:cxnLst/>
              <a:rect l="l" t="t" r="r" b="b"/>
              <a:pathLst>
                <a:path w="7192" h="28005" extrusionOk="0">
                  <a:moveTo>
                    <a:pt x="0" y="0"/>
                  </a:moveTo>
                  <a:lnTo>
                    <a:pt x="6549" y="27766"/>
                  </a:lnTo>
                  <a:cubicBezTo>
                    <a:pt x="6588" y="27913"/>
                    <a:pt x="6709" y="28004"/>
                    <a:pt x="6837" y="28004"/>
                  </a:cubicBezTo>
                  <a:cubicBezTo>
                    <a:pt x="6864" y="28004"/>
                    <a:pt x="6891" y="28000"/>
                    <a:pt x="6918" y="27992"/>
                  </a:cubicBezTo>
                  <a:cubicBezTo>
                    <a:pt x="7085" y="27944"/>
                    <a:pt x="7192" y="27790"/>
                    <a:pt x="7144" y="276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0"/>
            <p:cNvSpPr/>
            <p:nvPr/>
          </p:nvSpPr>
          <p:spPr>
            <a:xfrm>
              <a:off x="-103385" y="3483911"/>
              <a:ext cx="1576485" cy="1495165"/>
            </a:xfrm>
            <a:custGeom>
              <a:avLst/>
              <a:gdLst/>
              <a:ahLst/>
              <a:cxnLst/>
              <a:rect l="l" t="t" r="r" b="b"/>
              <a:pathLst>
                <a:path w="31076" h="29473" extrusionOk="0">
                  <a:moveTo>
                    <a:pt x="31076" y="0"/>
                  </a:moveTo>
                  <a:lnTo>
                    <a:pt x="131" y="28944"/>
                  </a:lnTo>
                  <a:cubicBezTo>
                    <a:pt x="12" y="29063"/>
                    <a:pt x="0" y="29254"/>
                    <a:pt x="119" y="29373"/>
                  </a:cubicBezTo>
                  <a:cubicBezTo>
                    <a:pt x="180" y="29440"/>
                    <a:pt x="260" y="29473"/>
                    <a:pt x="339" y="29473"/>
                  </a:cubicBezTo>
                  <a:cubicBezTo>
                    <a:pt x="415" y="29473"/>
                    <a:pt x="490" y="29443"/>
                    <a:pt x="548" y="29385"/>
                  </a:cubicBezTo>
                  <a:lnTo>
                    <a:pt x="310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2" name="Google Shape;6672;p20"/>
          <p:cNvSpPr txBox="1">
            <a:spLocks noGrp="1"/>
          </p:cNvSpPr>
          <p:nvPr>
            <p:ph type="title"/>
          </p:nvPr>
        </p:nvSpPr>
        <p:spPr>
          <a:xfrm>
            <a:off x="2706000" y="230325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73" name="Google Shape;6673;p20"/>
          <p:cNvSpPr txBox="1">
            <a:spLocks noGrp="1"/>
          </p:cNvSpPr>
          <p:nvPr>
            <p:ph type="title" idx="2" hasCustomPrompt="1"/>
          </p:nvPr>
        </p:nvSpPr>
        <p:spPr>
          <a:xfrm>
            <a:off x="3484800" y="1462650"/>
            <a:ext cx="2174400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74" name="Google Shape;6674;p20"/>
          <p:cNvSpPr txBox="1">
            <a:spLocks noGrp="1"/>
          </p:cNvSpPr>
          <p:nvPr>
            <p:ph type="subTitle" idx="1"/>
          </p:nvPr>
        </p:nvSpPr>
        <p:spPr>
          <a:xfrm>
            <a:off x="3193975" y="2905375"/>
            <a:ext cx="27558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 preserve="1" userDrawn="1">
  <p:cSld name="1_Section Header 6">
    <p:bg>
      <p:bgPr>
        <a:solidFill>
          <a:schemeClr val="accent3"/>
        </a:solidFill>
        <a:effectLst/>
      </p:bgPr>
    </p:bg>
    <p:spTree>
      <p:nvGrpSpPr>
        <p:cNvPr id="1" name="Shape 66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6256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 preserve="1" userDrawn="1">
  <p:cSld name="1_Title and three columns 2">
    <p:bg>
      <p:bgPr>
        <a:solidFill>
          <a:schemeClr val="accent2"/>
        </a:solidFill>
        <a:effectLst/>
      </p:bgPr>
    </p:bg>
    <p:spTree>
      <p:nvGrpSpPr>
        <p:cNvPr id="1" name="Shape 67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5072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4">
  <p:cSld name="CUSTOM_1_2_2_1_2_1">
    <p:bg>
      <p:bgPr>
        <a:solidFill>
          <a:schemeClr val="accent1"/>
        </a:solidFill>
        <a:effectLst/>
      </p:bgPr>
    </p:bg>
    <p:spTree>
      <p:nvGrpSpPr>
        <p:cNvPr id="1" name="Shape 6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7" name="Google Shape;6807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3377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08" name="Google Shape;6808;p28"/>
          <p:cNvSpPr txBox="1">
            <a:spLocks noGrp="1"/>
          </p:cNvSpPr>
          <p:nvPr>
            <p:ph type="subTitle" idx="1"/>
          </p:nvPr>
        </p:nvSpPr>
        <p:spPr>
          <a:xfrm>
            <a:off x="1405050" y="2085975"/>
            <a:ext cx="27717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2" preserve="1" userDrawn="1">
  <p:cSld name="1_One column 2">
    <p:bg>
      <p:bgPr>
        <a:solidFill>
          <a:schemeClr val="accent2"/>
        </a:solidFill>
        <a:effectLst/>
      </p:bgPr>
    </p:bg>
    <p:spTree>
      <p:nvGrpSpPr>
        <p:cNvPr id="1" name="Shape 68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4558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bg>
      <p:bgPr>
        <a:solidFill>
          <a:schemeClr val="accent3"/>
        </a:solidFill>
        <a:effectLst/>
      </p:bgPr>
    </p:bg>
    <p:spTree>
      <p:nvGrpSpPr>
        <p:cNvPr id="1" name="Shape 7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7" name="Google Shape;7007;p37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7008" name="Google Shape;7008;p37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37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37"/>
            <p:cNvSpPr/>
            <p:nvPr/>
          </p:nvSpPr>
          <p:spPr>
            <a:xfrm>
              <a:off x="5909535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37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37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37"/>
            <p:cNvSpPr/>
            <p:nvPr/>
          </p:nvSpPr>
          <p:spPr>
            <a:xfrm>
              <a:off x="5909535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37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37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37"/>
            <p:cNvSpPr/>
            <p:nvPr/>
          </p:nvSpPr>
          <p:spPr>
            <a:xfrm>
              <a:off x="5909535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37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37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37"/>
            <p:cNvSpPr/>
            <p:nvPr/>
          </p:nvSpPr>
          <p:spPr>
            <a:xfrm>
              <a:off x="5909535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37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37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37"/>
            <p:cNvSpPr/>
            <p:nvPr/>
          </p:nvSpPr>
          <p:spPr>
            <a:xfrm>
              <a:off x="5909535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37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37"/>
            <p:cNvSpPr/>
            <p:nvPr/>
          </p:nvSpPr>
          <p:spPr>
            <a:xfrm>
              <a:off x="5909535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37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37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37"/>
            <p:cNvSpPr/>
            <p:nvPr/>
          </p:nvSpPr>
          <p:spPr>
            <a:xfrm>
              <a:off x="559500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37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37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37"/>
            <p:cNvSpPr/>
            <p:nvPr/>
          </p:nvSpPr>
          <p:spPr>
            <a:xfrm>
              <a:off x="559500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37"/>
            <p:cNvSpPr/>
            <p:nvPr/>
          </p:nvSpPr>
          <p:spPr>
            <a:xfrm>
              <a:off x="5909535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37"/>
            <p:cNvSpPr/>
            <p:nvPr/>
          </p:nvSpPr>
          <p:spPr>
            <a:xfrm>
              <a:off x="559500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37"/>
            <p:cNvSpPr/>
            <p:nvPr/>
          </p:nvSpPr>
          <p:spPr>
            <a:xfrm>
              <a:off x="543700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37"/>
            <p:cNvSpPr/>
            <p:nvPr/>
          </p:nvSpPr>
          <p:spPr>
            <a:xfrm>
              <a:off x="575153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37"/>
            <p:cNvSpPr/>
            <p:nvPr/>
          </p:nvSpPr>
          <p:spPr>
            <a:xfrm>
              <a:off x="543700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37"/>
            <p:cNvSpPr/>
            <p:nvPr/>
          </p:nvSpPr>
          <p:spPr>
            <a:xfrm>
              <a:off x="575153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37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37"/>
            <p:cNvSpPr/>
            <p:nvPr/>
          </p:nvSpPr>
          <p:spPr>
            <a:xfrm>
              <a:off x="528048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37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37"/>
            <p:cNvSpPr/>
            <p:nvPr/>
          </p:nvSpPr>
          <p:spPr>
            <a:xfrm>
              <a:off x="559500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37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37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37"/>
            <p:cNvSpPr/>
            <p:nvPr/>
          </p:nvSpPr>
          <p:spPr>
            <a:xfrm>
              <a:off x="559500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37"/>
            <p:cNvSpPr/>
            <p:nvPr/>
          </p:nvSpPr>
          <p:spPr>
            <a:xfrm>
              <a:off x="5909535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37"/>
            <p:cNvSpPr/>
            <p:nvPr/>
          </p:nvSpPr>
          <p:spPr>
            <a:xfrm>
              <a:off x="559500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37"/>
            <p:cNvSpPr/>
            <p:nvPr/>
          </p:nvSpPr>
          <p:spPr>
            <a:xfrm>
              <a:off x="543700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37"/>
            <p:cNvSpPr/>
            <p:nvPr/>
          </p:nvSpPr>
          <p:spPr>
            <a:xfrm>
              <a:off x="575153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37"/>
            <p:cNvSpPr/>
            <p:nvPr/>
          </p:nvSpPr>
          <p:spPr>
            <a:xfrm>
              <a:off x="543700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37"/>
            <p:cNvSpPr/>
            <p:nvPr/>
          </p:nvSpPr>
          <p:spPr>
            <a:xfrm>
              <a:off x="575153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37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37"/>
            <p:cNvSpPr/>
            <p:nvPr/>
          </p:nvSpPr>
          <p:spPr>
            <a:xfrm>
              <a:off x="528048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37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37"/>
            <p:cNvSpPr/>
            <p:nvPr/>
          </p:nvSpPr>
          <p:spPr>
            <a:xfrm>
              <a:off x="559500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37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37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37"/>
            <p:cNvSpPr/>
            <p:nvPr/>
          </p:nvSpPr>
          <p:spPr>
            <a:xfrm>
              <a:off x="559500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37"/>
            <p:cNvSpPr/>
            <p:nvPr/>
          </p:nvSpPr>
          <p:spPr>
            <a:xfrm>
              <a:off x="5909535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37"/>
            <p:cNvSpPr/>
            <p:nvPr/>
          </p:nvSpPr>
          <p:spPr>
            <a:xfrm>
              <a:off x="559500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37"/>
            <p:cNvSpPr/>
            <p:nvPr/>
          </p:nvSpPr>
          <p:spPr>
            <a:xfrm>
              <a:off x="543700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37"/>
            <p:cNvSpPr/>
            <p:nvPr/>
          </p:nvSpPr>
          <p:spPr>
            <a:xfrm>
              <a:off x="575153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37"/>
            <p:cNvSpPr/>
            <p:nvPr/>
          </p:nvSpPr>
          <p:spPr>
            <a:xfrm>
              <a:off x="543700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37"/>
            <p:cNvSpPr/>
            <p:nvPr/>
          </p:nvSpPr>
          <p:spPr>
            <a:xfrm>
              <a:off x="575153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37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37"/>
            <p:cNvSpPr/>
            <p:nvPr/>
          </p:nvSpPr>
          <p:spPr>
            <a:xfrm>
              <a:off x="528048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37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37"/>
            <p:cNvSpPr/>
            <p:nvPr/>
          </p:nvSpPr>
          <p:spPr>
            <a:xfrm>
              <a:off x="559500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37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37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37"/>
            <p:cNvSpPr/>
            <p:nvPr/>
          </p:nvSpPr>
          <p:spPr>
            <a:xfrm>
              <a:off x="559500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37"/>
            <p:cNvSpPr/>
            <p:nvPr/>
          </p:nvSpPr>
          <p:spPr>
            <a:xfrm>
              <a:off x="5909535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37"/>
            <p:cNvSpPr/>
            <p:nvPr/>
          </p:nvSpPr>
          <p:spPr>
            <a:xfrm>
              <a:off x="559500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37"/>
            <p:cNvSpPr/>
            <p:nvPr/>
          </p:nvSpPr>
          <p:spPr>
            <a:xfrm>
              <a:off x="543700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37"/>
            <p:cNvSpPr/>
            <p:nvPr/>
          </p:nvSpPr>
          <p:spPr>
            <a:xfrm>
              <a:off x="575153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37"/>
            <p:cNvSpPr/>
            <p:nvPr/>
          </p:nvSpPr>
          <p:spPr>
            <a:xfrm>
              <a:off x="543700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37"/>
            <p:cNvSpPr/>
            <p:nvPr/>
          </p:nvSpPr>
          <p:spPr>
            <a:xfrm>
              <a:off x="575153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37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37"/>
            <p:cNvSpPr/>
            <p:nvPr/>
          </p:nvSpPr>
          <p:spPr>
            <a:xfrm>
              <a:off x="528048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37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37"/>
            <p:cNvSpPr/>
            <p:nvPr/>
          </p:nvSpPr>
          <p:spPr>
            <a:xfrm>
              <a:off x="559500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37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37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37"/>
            <p:cNvSpPr/>
            <p:nvPr/>
          </p:nvSpPr>
          <p:spPr>
            <a:xfrm>
              <a:off x="559500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37"/>
            <p:cNvSpPr/>
            <p:nvPr/>
          </p:nvSpPr>
          <p:spPr>
            <a:xfrm>
              <a:off x="5909535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37"/>
            <p:cNvSpPr/>
            <p:nvPr/>
          </p:nvSpPr>
          <p:spPr>
            <a:xfrm>
              <a:off x="559500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37"/>
            <p:cNvSpPr/>
            <p:nvPr/>
          </p:nvSpPr>
          <p:spPr>
            <a:xfrm>
              <a:off x="543700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37"/>
            <p:cNvSpPr/>
            <p:nvPr/>
          </p:nvSpPr>
          <p:spPr>
            <a:xfrm>
              <a:off x="575153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37"/>
            <p:cNvSpPr/>
            <p:nvPr/>
          </p:nvSpPr>
          <p:spPr>
            <a:xfrm>
              <a:off x="543700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37"/>
            <p:cNvSpPr/>
            <p:nvPr/>
          </p:nvSpPr>
          <p:spPr>
            <a:xfrm>
              <a:off x="575153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37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37"/>
            <p:cNvSpPr/>
            <p:nvPr/>
          </p:nvSpPr>
          <p:spPr>
            <a:xfrm>
              <a:off x="528048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37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37"/>
            <p:cNvSpPr/>
            <p:nvPr/>
          </p:nvSpPr>
          <p:spPr>
            <a:xfrm>
              <a:off x="559500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37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37"/>
            <p:cNvSpPr/>
            <p:nvPr/>
          </p:nvSpPr>
          <p:spPr>
            <a:xfrm>
              <a:off x="5909535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37"/>
            <p:cNvSpPr/>
            <p:nvPr/>
          </p:nvSpPr>
          <p:spPr>
            <a:xfrm>
              <a:off x="559500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37"/>
            <p:cNvSpPr/>
            <p:nvPr/>
          </p:nvSpPr>
          <p:spPr>
            <a:xfrm>
              <a:off x="543700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37"/>
            <p:cNvSpPr/>
            <p:nvPr/>
          </p:nvSpPr>
          <p:spPr>
            <a:xfrm>
              <a:off x="575153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37"/>
            <p:cNvSpPr/>
            <p:nvPr/>
          </p:nvSpPr>
          <p:spPr>
            <a:xfrm>
              <a:off x="543700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37"/>
            <p:cNvSpPr/>
            <p:nvPr/>
          </p:nvSpPr>
          <p:spPr>
            <a:xfrm>
              <a:off x="575153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37"/>
            <p:cNvSpPr/>
            <p:nvPr/>
          </p:nvSpPr>
          <p:spPr>
            <a:xfrm>
              <a:off x="528048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37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37"/>
            <p:cNvSpPr/>
            <p:nvPr/>
          </p:nvSpPr>
          <p:spPr>
            <a:xfrm>
              <a:off x="559500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37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37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37"/>
            <p:cNvSpPr/>
            <p:nvPr/>
          </p:nvSpPr>
          <p:spPr>
            <a:xfrm>
              <a:off x="496742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37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37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37"/>
            <p:cNvSpPr/>
            <p:nvPr/>
          </p:nvSpPr>
          <p:spPr>
            <a:xfrm>
              <a:off x="496742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37"/>
            <p:cNvSpPr/>
            <p:nvPr/>
          </p:nvSpPr>
          <p:spPr>
            <a:xfrm>
              <a:off x="528048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37"/>
            <p:cNvSpPr/>
            <p:nvPr/>
          </p:nvSpPr>
          <p:spPr>
            <a:xfrm>
              <a:off x="496742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37"/>
            <p:cNvSpPr/>
            <p:nvPr/>
          </p:nvSpPr>
          <p:spPr>
            <a:xfrm>
              <a:off x="481090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37"/>
            <p:cNvSpPr/>
            <p:nvPr/>
          </p:nvSpPr>
          <p:spPr>
            <a:xfrm>
              <a:off x="512395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37"/>
            <p:cNvSpPr/>
            <p:nvPr/>
          </p:nvSpPr>
          <p:spPr>
            <a:xfrm>
              <a:off x="481090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37"/>
            <p:cNvSpPr/>
            <p:nvPr/>
          </p:nvSpPr>
          <p:spPr>
            <a:xfrm>
              <a:off x="512395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37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37"/>
            <p:cNvSpPr/>
            <p:nvPr/>
          </p:nvSpPr>
          <p:spPr>
            <a:xfrm>
              <a:off x="46529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37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37"/>
            <p:cNvSpPr/>
            <p:nvPr/>
          </p:nvSpPr>
          <p:spPr>
            <a:xfrm>
              <a:off x="496742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37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37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37"/>
            <p:cNvSpPr/>
            <p:nvPr/>
          </p:nvSpPr>
          <p:spPr>
            <a:xfrm>
              <a:off x="496742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37"/>
            <p:cNvSpPr/>
            <p:nvPr/>
          </p:nvSpPr>
          <p:spPr>
            <a:xfrm>
              <a:off x="528048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37"/>
            <p:cNvSpPr/>
            <p:nvPr/>
          </p:nvSpPr>
          <p:spPr>
            <a:xfrm>
              <a:off x="496742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37"/>
            <p:cNvSpPr/>
            <p:nvPr/>
          </p:nvSpPr>
          <p:spPr>
            <a:xfrm>
              <a:off x="481090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37"/>
            <p:cNvSpPr/>
            <p:nvPr/>
          </p:nvSpPr>
          <p:spPr>
            <a:xfrm>
              <a:off x="512395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37"/>
            <p:cNvSpPr/>
            <p:nvPr/>
          </p:nvSpPr>
          <p:spPr>
            <a:xfrm>
              <a:off x="481090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37"/>
            <p:cNvSpPr/>
            <p:nvPr/>
          </p:nvSpPr>
          <p:spPr>
            <a:xfrm>
              <a:off x="512395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37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37"/>
            <p:cNvSpPr/>
            <p:nvPr/>
          </p:nvSpPr>
          <p:spPr>
            <a:xfrm>
              <a:off x="46529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37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37"/>
            <p:cNvSpPr/>
            <p:nvPr/>
          </p:nvSpPr>
          <p:spPr>
            <a:xfrm>
              <a:off x="496742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37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37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37"/>
            <p:cNvSpPr/>
            <p:nvPr/>
          </p:nvSpPr>
          <p:spPr>
            <a:xfrm>
              <a:off x="496742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37"/>
            <p:cNvSpPr/>
            <p:nvPr/>
          </p:nvSpPr>
          <p:spPr>
            <a:xfrm>
              <a:off x="528048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37"/>
            <p:cNvSpPr/>
            <p:nvPr/>
          </p:nvSpPr>
          <p:spPr>
            <a:xfrm>
              <a:off x="496742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37"/>
            <p:cNvSpPr/>
            <p:nvPr/>
          </p:nvSpPr>
          <p:spPr>
            <a:xfrm>
              <a:off x="481090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37"/>
            <p:cNvSpPr/>
            <p:nvPr/>
          </p:nvSpPr>
          <p:spPr>
            <a:xfrm>
              <a:off x="512395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37"/>
            <p:cNvSpPr/>
            <p:nvPr/>
          </p:nvSpPr>
          <p:spPr>
            <a:xfrm>
              <a:off x="481090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37"/>
            <p:cNvSpPr/>
            <p:nvPr/>
          </p:nvSpPr>
          <p:spPr>
            <a:xfrm>
              <a:off x="512395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37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37"/>
            <p:cNvSpPr/>
            <p:nvPr/>
          </p:nvSpPr>
          <p:spPr>
            <a:xfrm>
              <a:off x="46529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37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37"/>
            <p:cNvSpPr/>
            <p:nvPr/>
          </p:nvSpPr>
          <p:spPr>
            <a:xfrm>
              <a:off x="496742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37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37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37"/>
            <p:cNvSpPr/>
            <p:nvPr/>
          </p:nvSpPr>
          <p:spPr>
            <a:xfrm>
              <a:off x="496742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37"/>
            <p:cNvSpPr/>
            <p:nvPr/>
          </p:nvSpPr>
          <p:spPr>
            <a:xfrm>
              <a:off x="528048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37"/>
            <p:cNvSpPr/>
            <p:nvPr/>
          </p:nvSpPr>
          <p:spPr>
            <a:xfrm>
              <a:off x="496742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37"/>
            <p:cNvSpPr/>
            <p:nvPr/>
          </p:nvSpPr>
          <p:spPr>
            <a:xfrm>
              <a:off x="481090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37"/>
            <p:cNvSpPr/>
            <p:nvPr/>
          </p:nvSpPr>
          <p:spPr>
            <a:xfrm>
              <a:off x="512395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37"/>
            <p:cNvSpPr/>
            <p:nvPr/>
          </p:nvSpPr>
          <p:spPr>
            <a:xfrm>
              <a:off x="481090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37"/>
            <p:cNvSpPr/>
            <p:nvPr/>
          </p:nvSpPr>
          <p:spPr>
            <a:xfrm>
              <a:off x="512395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37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37"/>
            <p:cNvSpPr/>
            <p:nvPr/>
          </p:nvSpPr>
          <p:spPr>
            <a:xfrm>
              <a:off x="46529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37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37"/>
            <p:cNvSpPr/>
            <p:nvPr/>
          </p:nvSpPr>
          <p:spPr>
            <a:xfrm>
              <a:off x="496742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37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37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37"/>
            <p:cNvSpPr/>
            <p:nvPr/>
          </p:nvSpPr>
          <p:spPr>
            <a:xfrm>
              <a:off x="496742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37"/>
            <p:cNvSpPr/>
            <p:nvPr/>
          </p:nvSpPr>
          <p:spPr>
            <a:xfrm>
              <a:off x="528048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37"/>
            <p:cNvSpPr/>
            <p:nvPr/>
          </p:nvSpPr>
          <p:spPr>
            <a:xfrm>
              <a:off x="496742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37"/>
            <p:cNvSpPr/>
            <p:nvPr/>
          </p:nvSpPr>
          <p:spPr>
            <a:xfrm>
              <a:off x="481090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37"/>
            <p:cNvSpPr/>
            <p:nvPr/>
          </p:nvSpPr>
          <p:spPr>
            <a:xfrm>
              <a:off x="512395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37"/>
            <p:cNvSpPr/>
            <p:nvPr/>
          </p:nvSpPr>
          <p:spPr>
            <a:xfrm>
              <a:off x="481090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37"/>
            <p:cNvSpPr/>
            <p:nvPr/>
          </p:nvSpPr>
          <p:spPr>
            <a:xfrm>
              <a:off x="512395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37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37"/>
            <p:cNvSpPr/>
            <p:nvPr/>
          </p:nvSpPr>
          <p:spPr>
            <a:xfrm>
              <a:off x="46529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37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37"/>
            <p:cNvSpPr/>
            <p:nvPr/>
          </p:nvSpPr>
          <p:spPr>
            <a:xfrm>
              <a:off x="496742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37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37"/>
            <p:cNvSpPr/>
            <p:nvPr/>
          </p:nvSpPr>
          <p:spPr>
            <a:xfrm>
              <a:off x="528048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37"/>
            <p:cNvSpPr/>
            <p:nvPr/>
          </p:nvSpPr>
          <p:spPr>
            <a:xfrm>
              <a:off x="496742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37"/>
            <p:cNvSpPr/>
            <p:nvPr/>
          </p:nvSpPr>
          <p:spPr>
            <a:xfrm>
              <a:off x="481090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37"/>
            <p:cNvSpPr/>
            <p:nvPr/>
          </p:nvSpPr>
          <p:spPr>
            <a:xfrm>
              <a:off x="512395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37"/>
            <p:cNvSpPr/>
            <p:nvPr/>
          </p:nvSpPr>
          <p:spPr>
            <a:xfrm>
              <a:off x="481090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37"/>
            <p:cNvSpPr/>
            <p:nvPr/>
          </p:nvSpPr>
          <p:spPr>
            <a:xfrm>
              <a:off x="512395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37"/>
            <p:cNvSpPr/>
            <p:nvPr/>
          </p:nvSpPr>
          <p:spPr>
            <a:xfrm>
              <a:off x="46529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37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37"/>
            <p:cNvSpPr/>
            <p:nvPr/>
          </p:nvSpPr>
          <p:spPr>
            <a:xfrm>
              <a:off x="496742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37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37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37"/>
            <p:cNvSpPr/>
            <p:nvPr/>
          </p:nvSpPr>
          <p:spPr>
            <a:xfrm>
              <a:off x="433984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37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37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37"/>
            <p:cNvSpPr/>
            <p:nvPr/>
          </p:nvSpPr>
          <p:spPr>
            <a:xfrm>
              <a:off x="433984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37"/>
            <p:cNvSpPr/>
            <p:nvPr/>
          </p:nvSpPr>
          <p:spPr>
            <a:xfrm>
              <a:off x="46529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37"/>
            <p:cNvSpPr/>
            <p:nvPr/>
          </p:nvSpPr>
          <p:spPr>
            <a:xfrm>
              <a:off x="433984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37"/>
            <p:cNvSpPr/>
            <p:nvPr/>
          </p:nvSpPr>
          <p:spPr>
            <a:xfrm>
              <a:off x="418332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37"/>
            <p:cNvSpPr/>
            <p:nvPr/>
          </p:nvSpPr>
          <p:spPr>
            <a:xfrm>
              <a:off x="4496373" y="5065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37"/>
            <p:cNvSpPr/>
            <p:nvPr/>
          </p:nvSpPr>
          <p:spPr>
            <a:xfrm>
              <a:off x="418332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37"/>
            <p:cNvSpPr/>
            <p:nvPr/>
          </p:nvSpPr>
          <p:spPr>
            <a:xfrm>
              <a:off x="4496373" y="19352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37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37"/>
            <p:cNvSpPr/>
            <p:nvPr/>
          </p:nvSpPr>
          <p:spPr>
            <a:xfrm>
              <a:off x="402544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37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37"/>
            <p:cNvSpPr/>
            <p:nvPr/>
          </p:nvSpPr>
          <p:spPr>
            <a:xfrm>
              <a:off x="433984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37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37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37"/>
            <p:cNvSpPr/>
            <p:nvPr/>
          </p:nvSpPr>
          <p:spPr>
            <a:xfrm>
              <a:off x="433984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37"/>
            <p:cNvSpPr/>
            <p:nvPr/>
          </p:nvSpPr>
          <p:spPr>
            <a:xfrm>
              <a:off x="46529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37"/>
            <p:cNvSpPr/>
            <p:nvPr/>
          </p:nvSpPr>
          <p:spPr>
            <a:xfrm>
              <a:off x="433984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37"/>
            <p:cNvSpPr/>
            <p:nvPr/>
          </p:nvSpPr>
          <p:spPr>
            <a:xfrm>
              <a:off x="418332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37"/>
            <p:cNvSpPr/>
            <p:nvPr/>
          </p:nvSpPr>
          <p:spPr>
            <a:xfrm>
              <a:off x="4496373" y="1135632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37"/>
            <p:cNvSpPr/>
            <p:nvPr/>
          </p:nvSpPr>
          <p:spPr>
            <a:xfrm>
              <a:off x="418332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37"/>
            <p:cNvSpPr/>
            <p:nvPr/>
          </p:nvSpPr>
          <p:spPr>
            <a:xfrm>
              <a:off x="4496373" y="8211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37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37"/>
            <p:cNvSpPr/>
            <p:nvPr/>
          </p:nvSpPr>
          <p:spPr>
            <a:xfrm>
              <a:off x="402544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37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37"/>
            <p:cNvSpPr/>
            <p:nvPr/>
          </p:nvSpPr>
          <p:spPr>
            <a:xfrm>
              <a:off x="433984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37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37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37"/>
            <p:cNvSpPr/>
            <p:nvPr/>
          </p:nvSpPr>
          <p:spPr>
            <a:xfrm>
              <a:off x="433984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37"/>
            <p:cNvSpPr/>
            <p:nvPr/>
          </p:nvSpPr>
          <p:spPr>
            <a:xfrm>
              <a:off x="46529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37"/>
            <p:cNvSpPr/>
            <p:nvPr/>
          </p:nvSpPr>
          <p:spPr>
            <a:xfrm>
              <a:off x="433984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37"/>
            <p:cNvSpPr/>
            <p:nvPr/>
          </p:nvSpPr>
          <p:spPr>
            <a:xfrm>
              <a:off x="418332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37"/>
            <p:cNvSpPr/>
            <p:nvPr/>
          </p:nvSpPr>
          <p:spPr>
            <a:xfrm>
              <a:off x="4496373" y="17630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37"/>
            <p:cNvSpPr/>
            <p:nvPr/>
          </p:nvSpPr>
          <p:spPr>
            <a:xfrm>
              <a:off x="418332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37"/>
            <p:cNvSpPr/>
            <p:nvPr/>
          </p:nvSpPr>
          <p:spPr>
            <a:xfrm>
              <a:off x="4496373" y="1448685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37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37"/>
            <p:cNvSpPr/>
            <p:nvPr/>
          </p:nvSpPr>
          <p:spPr>
            <a:xfrm>
              <a:off x="402544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37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37"/>
            <p:cNvSpPr/>
            <p:nvPr/>
          </p:nvSpPr>
          <p:spPr>
            <a:xfrm>
              <a:off x="433984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37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37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37"/>
            <p:cNvSpPr/>
            <p:nvPr/>
          </p:nvSpPr>
          <p:spPr>
            <a:xfrm>
              <a:off x="433984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37"/>
            <p:cNvSpPr/>
            <p:nvPr/>
          </p:nvSpPr>
          <p:spPr>
            <a:xfrm>
              <a:off x="46529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37"/>
            <p:cNvSpPr/>
            <p:nvPr/>
          </p:nvSpPr>
          <p:spPr>
            <a:xfrm>
              <a:off x="433984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37"/>
            <p:cNvSpPr/>
            <p:nvPr/>
          </p:nvSpPr>
          <p:spPr>
            <a:xfrm>
              <a:off x="418332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37"/>
            <p:cNvSpPr/>
            <p:nvPr/>
          </p:nvSpPr>
          <p:spPr>
            <a:xfrm>
              <a:off x="4496373" y="238919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37"/>
            <p:cNvSpPr/>
            <p:nvPr/>
          </p:nvSpPr>
          <p:spPr>
            <a:xfrm>
              <a:off x="418332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37"/>
            <p:cNvSpPr/>
            <p:nvPr/>
          </p:nvSpPr>
          <p:spPr>
            <a:xfrm>
              <a:off x="4496373" y="2076143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37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37"/>
            <p:cNvSpPr/>
            <p:nvPr/>
          </p:nvSpPr>
          <p:spPr>
            <a:xfrm>
              <a:off x="402544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37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37"/>
            <p:cNvSpPr/>
            <p:nvPr/>
          </p:nvSpPr>
          <p:spPr>
            <a:xfrm>
              <a:off x="433984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37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37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37"/>
            <p:cNvSpPr/>
            <p:nvPr/>
          </p:nvSpPr>
          <p:spPr>
            <a:xfrm>
              <a:off x="433984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37"/>
            <p:cNvSpPr/>
            <p:nvPr/>
          </p:nvSpPr>
          <p:spPr>
            <a:xfrm>
              <a:off x="46529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37"/>
            <p:cNvSpPr/>
            <p:nvPr/>
          </p:nvSpPr>
          <p:spPr>
            <a:xfrm>
              <a:off x="433984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37"/>
            <p:cNvSpPr/>
            <p:nvPr/>
          </p:nvSpPr>
          <p:spPr>
            <a:xfrm>
              <a:off x="418332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37"/>
            <p:cNvSpPr/>
            <p:nvPr/>
          </p:nvSpPr>
          <p:spPr>
            <a:xfrm>
              <a:off x="4496373" y="30167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37"/>
            <p:cNvSpPr/>
            <p:nvPr/>
          </p:nvSpPr>
          <p:spPr>
            <a:xfrm>
              <a:off x="418332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37"/>
            <p:cNvSpPr/>
            <p:nvPr/>
          </p:nvSpPr>
          <p:spPr>
            <a:xfrm>
              <a:off x="4496373" y="270519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37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37"/>
            <p:cNvSpPr/>
            <p:nvPr/>
          </p:nvSpPr>
          <p:spPr>
            <a:xfrm>
              <a:off x="402544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37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37"/>
            <p:cNvSpPr/>
            <p:nvPr/>
          </p:nvSpPr>
          <p:spPr>
            <a:xfrm>
              <a:off x="433984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37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37"/>
            <p:cNvSpPr/>
            <p:nvPr/>
          </p:nvSpPr>
          <p:spPr>
            <a:xfrm>
              <a:off x="46529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37"/>
            <p:cNvSpPr/>
            <p:nvPr/>
          </p:nvSpPr>
          <p:spPr>
            <a:xfrm>
              <a:off x="433984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37"/>
            <p:cNvSpPr/>
            <p:nvPr/>
          </p:nvSpPr>
          <p:spPr>
            <a:xfrm>
              <a:off x="418332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37"/>
            <p:cNvSpPr/>
            <p:nvPr/>
          </p:nvSpPr>
          <p:spPr>
            <a:xfrm>
              <a:off x="4496373" y="364435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37"/>
            <p:cNvSpPr/>
            <p:nvPr/>
          </p:nvSpPr>
          <p:spPr>
            <a:xfrm>
              <a:off x="418332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37"/>
            <p:cNvSpPr/>
            <p:nvPr/>
          </p:nvSpPr>
          <p:spPr>
            <a:xfrm>
              <a:off x="4496373" y="33313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37"/>
            <p:cNvSpPr/>
            <p:nvPr/>
          </p:nvSpPr>
          <p:spPr>
            <a:xfrm>
              <a:off x="402544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37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37"/>
            <p:cNvSpPr/>
            <p:nvPr/>
          </p:nvSpPr>
          <p:spPr>
            <a:xfrm>
              <a:off x="433984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37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37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37"/>
            <p:cNvSpPr/>
            <p:nvPr/>
          </p:nvSpPr>
          <p:spPr>
            <a:xfrm>
              <a:off x="371091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37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37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37"/>
            <p:cNvSpPr/>
            <p:nvPr/>
          </p:nvSpPr>
          <p:spPr>
            <a:xfrm>
              <a:off x="371091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37"/>
            <p:cNvSpPr/>
            <p:nvPr/>
          </p:nvSpPr>
          <p:spPr>
            <a:xfrm>
              <a:off x="402544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37"/>
            <p:cNvSpPr/>
            <p:nvPr/>
          </p:nvSpPr>
          <p:spPr>
            <a:xfrm>
              <a:off x="371091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37"/>
            <p:cNvSpPr/>
            <p:nvPr/>
          </p:nvSpPr>
          <p:spPr>
            <a:xfrm>
              <a:off x="3554388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37"/>
            <p:cNvSpPr/>
            <p:nvPr/>
          </p:nvSpPr>
          <p:spPr>
            <a:xfrm>
              <a:off x="3868915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37"/>
            <p:cNvSpPr/>
            <p:nvPr/>
          </p:nvSpPr>
          <p:spPr>
            <a:xfrm>
              <a:off x="3554388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37"/>
            <p:cNvSpPr/>
            <p:nvPr/>
          </p:nvSpPr>
          <p:spPr>
            <a:xfrm>
              <a:off x="3868915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37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37"/>
            <p:cNvSpPr/>
            <p:nvPr/>
          </p:nvSpPr>
          <p:spPr>
            <a:xfrm>
              <a:off x="3399336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37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37"/>
            <p:cNvSpPr/>
            <p:nvPr/>
          </p:nvSpPr>
          <p:spPr>
            <a:xfrm>
              <a:off x="371091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37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37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37"/>
            <p:cNvSpPr/>
            <p:nvPr/>
          </p:nvSpPr>
          <p:spPr>
            <a:xfrm>
              <a:off x="371091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37"/>
            <p:cNvSpPr/>
            <p:nvPr/>
          </p:nvSpPr>
          <p:spPr>
            <a:xfrm>
              <a:off x="402544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37"/>
            <p:cNvSpPr/>
            <p:nvPr/>
          </p:nvSpPr>
          <p:spPr>
            <a:xfrm>
              <a:off x="371091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37"/>
            <p:cNvSpPr/>
            <p:nvPr/>
          </p:nvSpPr>
          <p:spPr>
            <a:xfrm>
              <a:off x="3554388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37"/>
            <p:cNvSpPr/>
            <p:nvPr/>
          </p:nvSpPr>
          <p:spPr>
            <a:xfrm>
              <a:off x="3868915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37"/>
            <p:cNvSpPr/>
            <p:nvPr/>
          </p:nvSpPr>
          <p:spPr>
            <a:xfrm>
              <a:off x="3554388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37"/>
            <p:cNvSpPr/>
            <p:nvPr/>
          </p:nvSpPr>
          <p:spPr>
            <a:xfrm>
              <a:off x="3868915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37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37"/>
            <p:cNvSpPr/>
            <p:nvPr/>
          </p:nvSpPr>
          <p:spPr>
            <a:xfrm>
              <a:off x="3399336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37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37"/>
            <p:cNvSpPr/>
            <p:nvPr/>
          </p:nvSpPr>
          <p:spPr>
            <a:xfrm>
              <a:off x="371091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37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37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37"/>
            <p:cNvSpPr/>
            <p:nvPr/>
          </p:nvSpPr>
          <p:spPr>
            <a:xfrm>
              <a:off x="371091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37"/>
            <p:cNvSpPr/>
            <p:nvPr/>
          </p:nvSpPr>
          <p:spPr>
            <a:xfrm>
              <a:off x="402544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37"/>
            <p:cNvSpPr/>
            <p:nvPr/>
          </p:nvSpPr>
          <p:spPr>
            <a:xfrm>
              <a:off x="371091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37"/>
            <p:cNvSpPr/>
            <p:nvPr/>
          </p:nvSpPr>
          <p:spPr>
            <a:xfrm>
              <a:off x="3554388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37"/>
            <p:cNvSpPr/>
            <p:nvPr/>
          </p:nvSpPr>
          <p:spPr>
            <a:xfrm>
              <a:off x="3868915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37"/>
            <p:cNvSpPr/>
            <p:nvPr/>
          </p:nvSpPr>
          <p:spPr>
            <a:xfrm>
              <a:off x="3554388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37"/>
            <p:cNvSpPr/>
            <p:nvPr/>
          </p:nvSpPr>
          <p:spPr>
            <a:xfrm>
              <a:off x="3868915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37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37"/>
            <p:cNvSpPr/>
            <p:nvPr/>
          </p:nvSpPr>
          <p:spPr>
            <a:xfrm>
              <a:off x="3399336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37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37"/>
            <p:cNvSpPr/>
            <p:nvPr/>
          </p:nvSpPr>
          <p:spPr>
            <a:xfrm>
              <a:off x="371091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37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37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37"/>
            <p:cNvSpPr/>
            <p:nvPr/>
          </p:nvSpPr>
          <p:spPr>
            <a:xfrm>
              <a:off x="371091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37"/>
            <p:cNvSpPr/>
            <p:nvPr/>
          </p:nvSpPr>
          <p:spPr>
            <a:xfrm>
              <a:off x="402544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37"/>
            <p:cNvSpPr/>
            <p:nvPr/>
          </p:nvSpPr>
          <p:spPr>
            <a:xfrm>
              <a:off x="371091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37"/>
            <p:cNvSpPr/>
            <p:nvPr/>
          </p:nvSpPr>
          <p:spPr>
            <a:xfrm>
              <a:off x="3554388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37"/>
            <p:cNvSpPr/>
            <p:nvPr/>
          </p:nvSpPr>
          <p:spPr>
            <a:xfrm>
              <a:off x="3868915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37"/>
            <p:cNvSpPr/>
            <p:nvPr/>
          </p:nvSpPr>
          <p:spPr>
            <a:xfrm>
              <a:off x="3554388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37"/>
            <p:cNvSpPr/>
            <p:nvPr/>
          </p:nvSpPr>
          <p:spPr>
            <a:xfrm>
              <a:off x="3868915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37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37"/>
            <p:cNvSpPr/>
            <p:nvPr/>
          </p:nvSpPr>
          <p:spPr>
            <a:xfrm>
              <a:off x="3399336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37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37"/>
            <p:cNvSpPr/>
            <p:nvPr/>
          </p:nvSpPr>
          <p:spPr>
            <a:xfrm>
              <a:off x="371091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37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37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37"/>
            <p:cNvSpPr/>
            <p:nvPr/>
          </p:nvSpPr>
          <p:spPr>
            <a:xfrm>
              <a:off x="371091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37"/>
            <p:cNvSpPr/>
            <p:nvPr/>
          </p:nvSpPr>
          <p:spPr>
            <a:xfrm>
              <a:off x="402544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37"/>
            <p:cNvSpPr/>
            <p:nvPr/>
          </p:nvSpPr>
          <p:spPr>
            <a:xfrm>
              <a:off x="371091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37"/>
            <p:cNvSpPr/>
            <p:nvPr/>
          </p:nvSpPr>
          <p:spPr>
            <a:xfrm>
              <a:off x="3554388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37"/>
            <p:cNvSpPr/>
            <p:nvPr/>
          </p:nvSpPr>
          <p:spPr>
            <a:xfrm>
              <a:off x="3868915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37"/>
            <p:cNvSpPr/>
            <p:nvPr/>
          </p:nvSpPr>
          <p:spPr>
            <a:xfrm>
              <a:off x="3554388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37"/>
            <p:cNvSpPr/>
            <p:nvPr/>
          </p:nvSpPr>
          <p:spPr>
            <a:xfrm>
              <a:off x="3868915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37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37"/>
            <p:cNvSpPr/>
            <p:nvPr/>
          </p:nvSpPr>
          <p:spPr>
            <a:xfrm>
              <a:off x="3399336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37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37"/>
            <p:cNvSpPr/>
            <p:nvPr/>
          </p:nvSpPr>
          <p:spPr>
            <a:xfrm>
              <a:off x="371091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37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37"/>
            <p:cNvSpPr/>
            <p:nvPr/>
          </p:nvSpPr>
          <p:spPr>
            <a:xfrm>
              <a:off x="402544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37"/>
            <p:cNvSpPr/>
            <p:nvPr/>
          </p:nvSpPr>
          <p:spPr>
            <a:xfrm>
              <a:off x="371091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37"/>
            <p:cNvSpPr/>
            <p:nvPr/>
          </p:nvSpPr>
          <p:spPr>
            <a:xfrm>
              <a:off x="3554388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37"/>
            <p:cNvSpPr/>
            <p:nvPr/>
          </p:nvSpPr>
          <p:spPr>
            <a:xfrm>
              <a:off x="3868915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37"/>
            <p:cNvSpPr/>
            <p:nvPr/>
          </p:nvSpPr>
          <p:spPr>
            <a:xfrm>
              <a:off x="3554388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37"/>
            <p:cNvSpPr/>
            <p:nvPr/>
          </p:nvSpPr>
          <p:spPr>
            <a:xfrm>
              <a:off x="3868915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37"/>
            <p:cNvSpPr/>
            <p:nvPr/>
          </p:nvSpPr>
          <p:spPr>
            <a:xfrm>
              <a:off x="3399336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37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37"/>
            <p:cNvSpPr/>
            <p:nvPr/>
          </p:nvSpPr>
          <p:spPr>
            <a:xfrm>
              <a:off x="371091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37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37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37"/>
            <p:cNvSpPr/>
            <p:nvPr/>
          </p:nvSpPr>
          <p:spPr>
            <a:xfrm>
              <a:off x="30833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37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37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37"/>
            <p:cNvSpPr/>
            <p:nvPr/>
          </p:nvSpPr>
          <p:spPr>
            <a:xfrm>
              <a:off x="30833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37"/>
            <p:cNvSpPr/>
            <p:nvPr/>
          </p:nvSpPr>
          <p:spPr>
            <a:xfrm>
              <a:off x="3399336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37"/>
            <p:cNvSpPr/>
            <p:nvPr/>
          </p:nvSpPr>
          <p:spPr>
            <a:xfrm>
              <a:off x="308333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37"/>
            <p:cNvSpPr/>
            <p:nvPr/>
          </p:nvSpPr>
          <p:spPr>
            <a:xfrm>
              <a:off x="292680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37"/>
            <p:cNvSpPr/>
            <p:nvPr/>
          </p:nvSpPr>
          <p:spPr>
            <a:xfrm>
              <a:off x="3241335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37"/>
            <p:cNvSpPr/>
            <p:nvPr/>
          </p:nvSpPr>
          <p:spPr>
            <a:xfrm>
              <a:off x="292680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37"/>
            <p:cNvSpPr/>
            <p:nvPr/>
          </p:nvSpPr>
          <p:spPr>
            <a:xfrm>
              <a:off x="3241335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37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37"/>
            <p:cNvSpPr/>
            <p:nvPr/>
          </p:nvSpPr>
          <p:spPr>
            <a:xfrm>
              <a:off x="27702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37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37"/>
            <p:cNvSpPr/>
            <p:nvPr/>
          </p:nvSpPr>
          <p:spPr>
            <a:xfrm>
              <a:off x="30833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37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37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37"/>
            <p:cNvSpPr/>
            <p:nvPr/>
          </p:nvSpPr>
          <p:spPr>
            <a:xfrm>
              <a:off x="30833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37"/>
            <p:cNvSpPr/>
            <p:nvPr/>
          </p:nvSpPr>
          <p:spPr>
            <a:xfrm>
              <a:off x="3399336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37"/>
            <p:cNvSpPr/>
            <p:nvPr/>
          </p:nvSpPr>
          <p:spPr>
            <a:xfrm>
              <a:off x="308333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37"/>
            <p:cNvSpPr/>
            <p:nvPr/>
          </p:nvSpPr>
          <p:spPr>
            <a:xfrm>
              <a:off x="292680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37"/>
            <p:cNvSpPr/>
            <p:nvPr/>
          </p:nvSpPr>
          <p:spPr>
            <a:xfrm>
              <a:off x="3241335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37"/>
            <p:cNvSpPr/>
            <p:nvPr/>
          </p:nvSpPr>
          <p:spPr>
            <a:xfrm>
              <a:off x="292680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37"/>
            <p:cNvSpPr/>
            <p:nvPr/>
          </p:nvSpPr>
          <p:spPr>
            <a:xfrm>
              <a:off x="3241335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37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37"/>
            <p:cNvSpPr/>
            <p:nvPr/>
          </p:nvSpPr>
          <p:spPr>
            <a:xfrm>
              <a:off x="27702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37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37"/>
            <p:cNvSpPr/>
            <p:nvPr/>
          </p:nvSpPr>
          <p:spPr>
            <a:xfrm>
              <a:off x="30833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37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37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37"/>
            <p:cNvSpPr/>
            <p:nvPr/>
          </p:nvSpPr>
          <p:spPr>
            <a:xfrm>
              <a:off x="30833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37"/>
            <p:cNvSpPr/>
            <p:nvPr/>
          </p:nvSpPr>
          <p:spPr>
            <a:xfrm>
              <a:off x="3399336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37"/>
            <p:cNvSpPr/>
            <p:nvPr/>
          </p:nvSpPr>
          <p:spPr>
            <a:xfrm>
              <a:off x="308333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37"/>
            <p:cNvSpPr/>
            <p:nvPr/>
          </p:nvSpPr>
          <p:spPr>
            <a:xfrm>
              <a:off x="292680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37"/>
            <p:cNvSpPr/>
            <p:nvPr/>
          </p:nvSpPr>
          <p:spPr>
            <a:xfrm>
              <a:off x="3241335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37"/>
            <p:cNvSpPr/>
            <p:nvPr/>
          </p:nvSpPr>
          <p:spPr>
            <a:xfrm>
              <a:off x="292680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37"/>
            <p:cNvSpPr/>
            <p:nvPr/>
          </p:nvSpPr>
          <p:spPr>
            <a:xfrm>
              <a:off x="3241335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37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37"/>
            <p:cNvSpPr/>
            <p:nvPr/>
          </p:nvSpPr>
          <p:spPr>
            <a:xfrm>
              <a:off x="27702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37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37"/>
            <p:cNvSpPr/>
            <p:nvPr/>
          </p:nvSpPr>
          <p:spPr>
            <a:xfrm>
              <a:off x="30833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37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37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37"/>
            <p:cNvSpPr/>
            <p:nvPr/>
          </p:nvSpPr>
          <p:spPr>
            <a:xfrm>
              <a:off x="30833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37"/>
            <p:cNvSpPr/>
            <p:nvPr/>
          </p:nvSpPr>
          <p:spPr>
            <a:xfrm>
              <a:off x="3399336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37"/>
            <p:cNvSpPr/>
            <p:nvPr/>
          </p:nvSpPr>
          <p:spPr>
            <a:xfrm>
              <a:off x="308333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37"/>
            <p:cNvSpPr/>
            <p:nvPr/>
          </p:nvSpPr>
          <p:spPr>
            <a:xfrm>
              <a:off x="292680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37"/>
            <p:cNvSpPr/>
            <p:nvPr/>
          </p:nvSpPr>
          <p:spPr>
            <a:xfrm>
              <a:off x="3241335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37"/>
            <p:cNvSpPr/>
            <p:nvPr/>
          </p:nvSpPr>
          <p:spPr>
            <a:xfrm>
              <a:off x="292680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37"/>
            <p:cNvSpPr/>
            <p:nvPr/>
          </p:nvSpPr>
          <p:spPr>
            <a:xfrm>
              <a:off x="3241335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37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37"/>
            <p:cNvSpPr/>
            <p:nvPr/>
          </p:nvSpPr>
          <p:spPr>
            <a:xfrm>
              <a:off x="27702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37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37"/>
            <p:cNvSpPr/>
            <p:nvPr/>
          </p:nvSpPr>
          <p:spPr>
            <a:xfrm>
              <a:off x="30833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37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37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37"/>
            <p:cNvSpPr/>
            <p:nvPr/>
          </p:nvSpPr>
          <p:spPr>
            <a:xfrm>
              <a:off x="30833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37"/>
            <p:cNvSpPr/>
            <p:nvPr/>
          </p:nvSpPr>
          <p:spPr>
            <a:xfrm>
              <a:off x="3399336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37"/>
            <p:cNvSpPr/>
            <p:nvPr/>
          </p:nvSpPr>
          <p:spPr>
            <a:xfrm>
              <a:off x="308333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37"/>
            <p:cNvSpPr/>
            <p:nvPr/>
          </p:nvSpPr>
          <p:spPr>
            <a:xfrm>
              <a:off x="292680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37"/>
            <p:cNvSpPr/>
            <p:nvPr/>
          </p:nvSpPr>
          <p:spPr>
            <a:xfrm>
              <a:off x="3241335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37"/>
            <p:cNvSpPr/>
            <p:nvPr/>
          </p:nvSpPr>
          <p:spPr>
            <a:xfrm>
              <a:off x="292680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37"/>
            <p:cNvSpPr/>
            <p:nvPr/>
          </p:nvSpPr>
          <p:spPr>
            <a:xfrm>
              <a:off x="3241335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37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37"/>
            <p:cNvSpPr/>
            <p:nvPr/>
          </p:nvSpPr>
          <p:spPr>
            <a:xfrm>
              <a:off x="27702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37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37"/>
            <p:cNvSpPr/>
            <p:nvPr/>
          </p:nvSpPr>
          <p:spPr>
            <a:xfrm>
              <a:off x="30833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37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37"/>
            <p:cNvSpPr/>
            <p:nvPr/>
          </p:nvSpPr>
          <p:spPr>
            <a:xfrm>
              <a:off x="3399336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37"/>
            <p:cNvSpPr/>
            <p:nvPr/>
          </p:nvSpPr>
          <p:spPr>
            <a:xfrm>
              <a:off x="308333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37"/>
            <p:cNvSpPr/>
            <p:nvPr/>
          </p:nvSpPr>
          <p:spPr>
            <a:xfrm>
              <a:off x="292680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37"/>
            <p:cNvSpPr/>
            <p:nvPr/>
          </p:nvSpPr>
          <p:spPr>
            <a:xfrm>
              <a:off x="3241335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37"/>
            <p:cNvSpPr/>
            <p:nvPr/>
          </p:nvSpPr>
          <p:spPr>
            <a:xfrm>
              <a:off x="292680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37"/>
            <p:cNvSpPr/>
            <p:nvPr/>
          </p:nvSpPr>
          <p:spPr>
            <a:xfrm>
              <a:off x="3241335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37"/>
            <p:cNvSpPr/>
            <p:nvPr/>
          </p:nvSpPr>
          <p:spPr>
            <a:xfrm>
              <a:off x="27702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37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37"/>
            <p:cNvSpPr/>
            <p:nvPr/>
          </p:nvSpPr>
          <p:spPr>
            <a:xfrm>
              <a:off x="30833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37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37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37"/>
            <p:cNvSpPr/>
            <p:nvPr/>
          </p:nvSpPr>
          <p:spPr>
            <a:xfrm>
              <a:off x="245722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37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37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37"/>
            <p:cNvSpPr/>
            <p:nvPr/>
          </p:nvSpPr>
          <p:spPr>
            <a:xfrm>
              <a:off x="245722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37"/>
            <p:cNvSpPr/>
            <p:nvPr/>
          </p:nvSpPr>
          <p:spPr>
            <a:xfrm>
              <a:off x="27702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37"/>
            <p:cNvSpPr/>
            <p:nvPr/>
          </p:nvSpPr>
          <p:spPr>
            <a:xfrm>
              <a:off x="245722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37"/>
            <p:cNvSpPr/>
            <p:nvPr/>
          </p:nvSpPr>
          <p:spPr>
            <a:xfrm>
              <a:off x="229922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37"/>
            <p:cNvSpPr/>
            <p:nvPr/>
          </p:nvSpPr>
          <p:spPr>
            <a:xfrm>
              <a:off x="261375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37"/>
            <p:cNvSpPr/>
            <p:nvPr/>
          </p:nvSpPr>
          <p:spPr>
            <a:xfrm>
              <a:off x="229922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37"/>
            <p:cNvSpPr/>
            <p:nvPr/>
          </p:nvSpPr>
          <p:spPr>
            <a:xfrm>
              <a:off x="261375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37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37"/>
            <p:cNvSpPr/>
            <p:nvPr/>
          </p:nvSpPr>
          <p:spPr>
            <a:xfrm>
              <a:off x="21427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37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37"/>
            <p:cNvSpPr/>
            <p:nvPr/>
          </p:nvSpPr>
          <p:spPr>
            <a:xfrm>
              <a:off x="245722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37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37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37"/>
            <p:cNvSpPr/>
            <p:nvPr/>
          </p:nvSpPr>
          <p:spPr>
            <a:xfrm>
              <a:off x="245722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37"/>
            <p:cNvSpPr/>
            <p:nvPr/>
          </p:nvSpPr>
          <p:spPr>
            <a:xfrm>
              <a:off x="27702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37"/>
            <p:cNvSpPr/>
            <p:nvPr/>
          </p:nvSpPr>
          <p:spPr>
            <a:xfrm>
              <a:off x="245722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37"/>
            <p:cNvSpPr/>
            <p:nvPr/>
          </p:nvSpPr>
          <p:spPr>
            <a:xfrm>
              <a:off x="229922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37"/>
            <p:cNvSpPr/>
            <p:nvPr/>
          </p:nvSpPr>
          <p:spPr>
            <a:xfrm>
              <a:off x="261375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37"/>
            <p:cNvSpPr/>
            <p:nvPr/>
          </p:nvSpPr>
          <p:spPr>
            <a:xfrm>
              <a:off x="229922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37"/>
            <p:cNvSpPr/>
            <p:nvPr/>
          </p:nvSpPr>
          <p:spPr>
            <a:xfrm>
              <a:off x="261375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37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37"/>
            <p:cNvSpPr/>
            <p:nvPr/>
          </p:nvSpPr>
          <p:spPr>
            <a:xfrm>
              <a:off x="21427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37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37"/>
            <p:cNvSpPr/>
            <p:nvPr/>
          </p:nvSpPr>
          <p:spPr>
            <a:xfrm>
              <a:off x="245722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37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37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37"/>
            <p:cNvSpPr/>
            <p:nvPr/>
          </p:nvSpPr>
          <p:spPr>
            <a:xfrm>
              <a:off x="245722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37"/>
            <p:cNvSpPr/>
            <p:nvPr/>
          </p:nvSpPr>
          <p:spPr>
            <a:xfrm>
              <a:off x="27702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37"/>
            <p:cNvSpPr/>
            <p:nvPr/>
          </p:nvSpPr>
          <p:spPr>
            <a:xfrm>
              <a:off x="245722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37"/>
            <p:cNvSpPr/>
            <p:nvPr/>
          </p:nvSpPr>
          <p:spPr>
            <a:xfrm>
              <a:off x="229922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37"/>
            <p:cNvSpPr/>
            <p:nvPr/>
          </p:nvSpPr>
          <p:spPr>
            <a:xfrm>
              <a:off x="261375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37"/>
            <p:cNvSpPr/>
            <p:nvPr/>
          </p:nvSpPr>
          <p:spPr>
            <a:xfrm>
              <a:off x="229922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37"/>
            <p:cNvSpPr/>
            <p:nvPr/>
          </p:nvSpPr>
          <p:spPr>
            <a:xfrm>
              <a:off x="261375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37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37"/>
            <p:cNvSpPr/>
            <p:nvPr/>
          </p:nvSpPr>
          <p:spPr>
            <a:xfrm>
              <a:off x="21427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37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37"/>
            <p:cNvSpPr/>
            <p:nvPr/>
          </p:nvSpPr>
          <p:spPr>
            <a:xfrm>
              <a:off x="245722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37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37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37"/>
            <p:cNvSpPr/>
            <p:nvPr/>
          </p:nvSpPr>
          <p:spPr>
            <a:xfrm>
              <a:off x="245722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37"/>
            <p:cNvSpPr/>
            <p:nvPr/>
          </p:nvSpPr>
          <p:spPr>
            <a:xfrm>
              <a:off x="27702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37"/>
            <p:cNvSpPr/>
            <p:nvPr/>
          </p:nvSpPr>
          <p:spPr>
            <a:xfrm>
              <a:off x="245722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37"/>
            <p:cNvSpPr/>
            <p:nvPr/>
          </p:nvSpPr>
          <p:spPr>
            <a:xfrm>
              <a:off x="229922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37"/>
            <p:cNvSpPr/>
            <p:nvPr/>
          </p:nvSpPr>
          <p:spPr>
            <a:xfrm>
              <a:off x="261375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37"/>
            <p:cNvSpPr/>
            <p:nvPr/>
          </p:nvSpPr>
          <p:spPr>
            <a:xfrm>
              <a:off x="229922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37"/>
            <p:cNvSpPr/>
            <p:nvPr/>
          </p:nvSpPr>
          <p:spPr>
            <a:xfrm>
              <a:off x="261375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37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37"/>
            <p:cNvSpPr/>
            <p:nvPr/>
          </p:nvSpPr>
          <p:spPr>
            <a:xfrm>
              <a:off x="21427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37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37"/>
            <p:cNvSpPr/>
            <p:nvPr/>
          </p:nvSpPr>
          <p:spPr>
            <a:xfrm>
              <a:off x="245722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37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37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37"/>
            <p:cNvSpPr/>
            <p:nvPr/>
          </p:nvSpPr>
          <p:spPr>
            <a:xfrm>
              <a:off x="245722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37"/>
            <p:cNvSpPr/>
            <p:nvPr/>
          </p:nvSpPr>
          <p:spPr>
            <a:xfrm>
              <a:off x="27702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37"/>
            <p:cNvSpPr/>
            <p:nvPr/>
          </p:nvSpPr>
          <p:spPr>
            <a:xfrm>
              <a:off x="245722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37"/>
            <p:cNvSpPr/>
            <p:nvPr/>
          </p:nvSpPr>
          <p:spPr>
            <a:xfrm>
              <a:off x="229922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37"/>
            <p:cNvSpPr/>
            <p:nvPr/>
          </p:nvSpPr>
          <p:spPr>
            <a:xfrm>
              <a:off x="261375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37"/>
            <p:cNvSpPr/>
            <p:nvPr/>
          </p:nvSpPr>
          <p:spPr>
            <a:xfrm>
              <a:off x="229922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37"/>
            <p:cNvSpPr/>
            <p:nvPr/>
          </p:nvSpPr>
          <p:spPr>
            <a:xfrm>
              <a:off x="261375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37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37"/>
            <p:cNvSpPr/>
            <p:nvPr/>
          </p:nvSpPr>
          <p:spPr>
            <a:xfrm>
              <a:off x="21427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37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37"/>
            <p:cNvSpPr/>
            <p:nvPr/>
          </p:nvSpPr>
          <p:spPr>
            <a:xfrm>
              <a:off x="245722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37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37"/>
            <p:cNvSpPr/>
            <p:nvPr/>
          </p:nvSpPr>
          <p:spPr>
            <a:xfrm>
              <a:off x="27702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37"/>
            <p:cNvSpPr/>
            <p:nvPr/>
          </p:nvSpPr>
          <p:spPr>
            <a:xfrm>
              <a:off x="245722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37"/>
            <p:cNvSpPr/>
            <p:nvPr/>
          </p:nvSpPr>
          <p:spPr>
            <a:xfrm>
              <a:off x="229922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37"/>
            <p:cNvSpPr/>
            <p:nvPr/>
          </p:nvSpPr>
          <p:spPr>
            <a:xfrm>
              <a:off x="261375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37"/>
            <p:cNvSpPr/>
            <p:nvPr/>
          </p:nvSpPr>
          <p:spPr>
            <a:xfrm>
              <a:off x="229922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37"/>
            <p:cNvSpPr/>
            <p:nvPr/>
          </p:nvSpPr>
          <p:spPr>
            <a:xfrm>
              <a:off x="261375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37"/>
            <p:cNvSpPr/>
            <p:nvPr/>
          </p:nvSpPr>
          <p:spPr>
            <a:xfrm>
              <a:off x="21427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37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37"/>
            <p:cNvSpPr/>
            <p:nvPr/>
          </p:nvSpPr>
          <p:spPr>
            <a:xfrm>
              <a:off x="245722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37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37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37"/>
            <p:cNvSpPr/>
            <p:nvPr/>
          </p:nvSpPr>
          <p:spPr>
            <a:xfrm>
              <a:off x="182964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37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37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37"/>
            <p:cNvSpPr/>
            <p:nvPr/>
          </p:nvSpPr>
          <p:spPr>
            <a:xfrm>
              <a:off x="182964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37"/>
            <p:cNvSpPr/>
            <p:nvPr/>
          </p:nvSpPr>
          <p:spPr>
            <a:xfrm>
              <a:off x="21427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37"/>
            <p:cNvSpPr/>
            <p:nvPr/>
          </p:nvSpPr>
          <p:spPr>
            <a:xfrm>
              <a:off x="182964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37"/>
            <p:cNvSpPr/>
            <p:nvPr/>
          </p:nvSpPr>
          <p:spPr>
            <a:xfrm>
              <a:off x="167312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37"/>
            <p:cNvSpPr/>
            <p:nvPr/>
          </p:nvSpPr>
          <p:spPr>
            <a:xfrm>
              <a:off x="198469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37"/>
            <p:cNvSpPr/>
            <p:nvPr/>
          </p:nvSpPr>
          <p:spPr>
            <a:xfrm>
              <a:off x="167312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37"/>
            <p:cNvSpPr/>
            <p:nvPr/>
          </p:nvSpPr>
          <p:spPr>
            <a:xfrm>
              <a:off x="198469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37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37"/>
            <p:cNvSpPr/>
            <p:nvPr/>
          </p:nvSpPr>
          <p:spPr>
            <a:xfrm>
              <a:off x="151512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37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37"/>
            <p:cNvSpPr/>
            <p:nvPr/>
          </p:nvSpPr>
          <p:spPr>
            <a:xfrm>
              <a:off x="182964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37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37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37"/>
            <p:cNvSpPr/>
            <p:nvPr/>
          </p:nvSpPr>
          <p:spPr>
            <a:xfrm>
              <a:off x="182964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37"/>
            <p:cNvSpPr/>
            <p:nvPr/>
          </p:nvSpPr>
          <p:spPr>
            <a:xfrm>
              <a:off x="21427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37"/>
            <p:cNvSpPr/>
            <p:nvPr/>
          </p:nvSpPr>
          <p:spPr>
            <a:xfrm>
              <a:off x="182964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37"/>
            <p:cNvSpPr/>
            <p:nvPr/>
          </p:nvSpPr>
          <p:spPr>
            <a:xfrm>
              <a:off x="167312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37"/>
            <p:cNvSpPr/>
            <p:nvPr/>
          </p:nvSpPr>
          <p:spPr>
            <a:xfrm>
              <a:off x="198469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37"/>
            <p:cNvSpPr/>
            <p:nvPr/>
          </p:nvSpPr>
          <p:spPr>
            <a:xfrm>
              <a:off x="167312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37"/>
            <p:cNvSpPr/>
            <p:nvPr/>
          </p:nvSpPr>
          <p:spPr>
            <a:xfrm>
              <a:off x="198469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37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37"/>
            <p:cNvSpPr/>
            <p:nvPr/>
          </p:nvSpPr>
          <p:spPr>
            <a:xfrm>
              <a:off x="151512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37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37"/>
            <p:cNvSpPr/>
            <p:nvPr/>
          </p:nvSpPr>
          <p:spPr>
            <a:xfrm>
              <a:off x="182964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37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37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37"/>
            <p:cNvSpPr/>
            <p:nvPr/>
          </p:nvSpPr>
          <p:spPr>
            <a:xfrm>
              <a:off x="182964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37"/>
            <p:cNvSpPr/>
            <p:nvPr/>
          </p:nvSpPr>
          <p:spPr>
            <a:xfrm>
              <a:off x="21427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37"/>
            <p:cNvSpPr/>
            <p:nvPr/>
          </p:nvSpPr>
          <p:spPr>
            <a:xfrm>
              <a:off x="182964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37"/>
            <p:cNvSpPr/>
            <p:nvPr/>
          </p:nvSpPr>
          <p:spPr>
            <a:xfrm>
              <a:off x="167312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37"/>
            <p:cNvSpPr/>
            <p:nvPr/>
          </p:nvSpPr>
          <p:spPr>
            <a:xfrm>
              <a:off x="198469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37"/>
            <p:cNvSpPr/>
            <p:nvPr/>
          </p:nvSpPr>
          <p:spPr>
            <a:xfrm>
              <a:off x="167312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37"/>
            <p:cNvSpPr/>
            <p:nvPr/>
          </p:nvSpPr>
          <p:spPr>
            <a:xfrm>
              <a:off x="198469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37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37"/>
            <p:cNvSpPr/>
            <p:nvPr/>
          </p:nvSpPr>
          <p:spPr>
            <a:xfrm>
              <a:off x="151512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37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37"/>
            <p:cNvSpPr/>
            <p:nvPr/>
          </p:nvSpPr>
          <p:spPr>
            <a:xfrm>
              <a:off x="182964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37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37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37"/>
            <p:cNvSpPr/>
            <p:nvPr/>
          </p:nvSpPr>
          <p:spPr>
            <a:xfrm>
              <a:off x="182964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37"/>
            <p:cNvSpPr/>
            <p:nvPr/>
          </p:nvSpPr>
          <p:spPr>
            <a:xfrm>
              <a:off x="21427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37"/>
            <p:cNvSpPr/>
            <p:nvPr/>
          </p:nvSpPr>
          <p:spPr>
            <a:xfrm>
              <a:off x="182964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37"/>
            <p:cNvSpPr/>
            <p:nvPr/>
          </p:nvSpPr>
          <p:spPr>
            <a:xfrm>
              <a:off x="167312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37"/>
            <p:cNvSpPr/>
            <p:nvPr/>
          </p:nvSpPr>
          <p:spPr>
            <a:xfrm>
              <a:off x="198469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37"/>
            <p:cNvSpPr/>
            <p:nvPr/>
          </p:nvSpPr>
          <p:spPr>
            <a:xfrm>
              <a:off x="167312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37"/>
            <p:cNvSpPr/>
            <p:nvPr/>
          </p:nvSpPr>
          <p:spPr>
            <a:xfrm>
              <a:off x="198469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37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37"/>
            <p:cNvSpPr/>
            <p:nvPr/>
          </p:nvSpPr>
          <p:spPr>
            <a:xfrm>
              <a:off x="151512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37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37"/>
            <p:cNvSpPr/>
            <p:nvPr/>
          </p:nvSpPr>
          <p:spPr>
            <a:xfrm>
              <a:off x="182964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37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37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37"/>
            <p:cNvSpPr/>
            <p:nvPr/>
          </p:nvSpPr>
          <p:spPr>
            <a:xfrm>
              <a:off x="182964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37"/>
            <p:cNvSpPr/>
            <p:nvPr/>
          </p:nvSpPr>
          <p:spPr>
            <a:xfrm>
              <a:off x="21427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37"/>
            <p:cNvSpPr/>
            <p:nvPr/>
          </p:nvSpPr>
          <p:spPr>
            <a:xfrm>
              <a:off x="182964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37"/>
            <p:cNvSpPr/>
            <p:nvPr/>
          </p:nvSpPr>
          <p:spPr>
            <a:xfrm>
              <a:off x="167312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37"/>
            <p:cNvSpPr/>
            <p:nvPr/>
          </p:nvSpPr>
          <p:spPr>
            <a:xfrm>
              <a:off x="198469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37"/>
            <p:cNvSpPr/>
            <p:nvPr/>
          </p:nvSpPr>
          <p:spPr>
            <a:xfrm>
              <a:off x="167312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37"/>
            <p:cNvSpPr/>
            <p:nvPr/>
          </p:nvSpPr>
          <p:spPr>
            <a:xfrm>
              <a:off x="198469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37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37"/>
            <p:cNvSpPr/>
            <p:nvPr/>
          </p:nvSpPr>
          <p:spPr>
            <a:xfrm>
              <a:off x="151512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37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37"/>
            <p:cNvSpPr/>
            <p:nvPr/>
          </p:nvSpPr>
          <p:spPr>
            <a:xfrm>
              <a:off x="182964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37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37"/>
            <p:cNvSpPr/>
            <p:nvPr/>
          </p:nvSpPr>
          <p:spPr>
            <a:xfrm>
              <a:off x="21427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37"/>
            <p:cNvSpPr/>
            <p:nvPr/>
          </p:nvSpPr>
          <p:spPr>
            <a:xfrm>
              <a:off x="182964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37"/>
            <p:cNvSpPr/>
            <p:nvPr/>
          </p:nvSpPr>
          <p:spPr>
            <a:xfrm>
              <a:off x="167312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37"/>
            <p:cNvSpPr/>
            <p:nvPr/>
          </p:nvSpPr>
          <p:spPr>
            <a:xfrm>
              <a:off x="198469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37"/>
            <p:cNvSpPr/>
            <p:nvPr/>
          </p:nvSpPr>
          <p:spPr>
            <a:xfrm>
              <a:off x="167312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37"/>
            <p:cNvSpPr/>
            <p:nvPr/>
          </p:nvSpPr>
          <p:spPr>
            <a:xfrm>
              <a:off x="198469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37"/>
            <p:cNvSpPr/>
            <p:nvPr/>
          </p:nvSpPr>
          <p:spPr>
            <a:xfrm>
              <a:off x="151512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37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37"/>
            <p:cNvSpPr/>
            <p:nvPr/>
          </p:nvSpPr>
          <p:spPr>
            <a:xfrm>
              <a:off x="182964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37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37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37"/>
            <p:cNvSpPr/>
            <p:nvPr/>
          </p:nvSpPr>
          <p:spPr>
            <a:xfrm>
              <a:off x="1200715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37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37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37"/>
            <p:cNvSpPr/>
            <p:nvPr/>
          </p:nvSpPr>
          <p:spPr>
            <a:xfrm>
              <a:off x="1200715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37"/>
            <p:cNvSpPr/>
            <p:nvPr/>
          </p:nvSpPr>
          <p:spPr>
            <a:xfrm>
              <a:off x="151512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37"/>
            <p:cNvSpPr/>
            <p:nvPr/>
          </p:nvSpPr>
          <p:spPr>
            <a:xfrm>
              <a:off x="1200715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37"/>
            <p:cNvSpPr/>
            <p:nvPr/>
          </p:nvSpPr>
          <p:spPr>
            <a:xfrm>
              <a:off x="1045663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37"/>
            <p:cNvSpPr/>
            <p:nvPr/>
          </p:nvSpPr>
          <p:spPr>
            <a:xfrm>
              <a:off x="1357241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37"/>
            <p:cNvSpPr/>
            <p:nvPr/>
          </p:nvSpPr>
          <p:spPr>
            <a:xfrm>
              <a:off x="1045663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37"/>
            <p:cNvSpPr/>
            <p:nvPr/>
          </p:nvSpPr>
          <p:spPr>
            <a:xfrm>
              <a:off x="1357241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37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37"/>
            <p:cNvSpPr/>
            <p:nvPr/>
          </p:nvSpPr>
          <p:spPr>
            <a:xfrm>
              <a:off x="88766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37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37"/>
            <p:cNvSpPr/>
            <p:nvPr/>
          </p:nvSpPr>
          <p:spPr>
            <a:xfrm>
              <a:off x="1200715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37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37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37"/>
            <p:cNvSpPr/>
            <p:nvPr/>
          </p:nvSpPr>
          <p:spPr>
            <a:xfrm>
              <a:off x="1200715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37"/>
            <p:cNvSpPr/>
            <p:nvPr/>
          </p:nvSpPr>
          <p:spPr>
            <a:xfrm>
              <a:off x="151512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37"/>
            <p:cNvSpPr/>
            <p:nvPr/>
          </p:nvSpPr>
          <p:spPr>
            <a:xfrm>
              <a:off x="1200715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37"/>
            <p:cNvSpPr/>
            <p:nvPr/>
          </p:nvSpPr>
          <p:spPr>
            <a:xfrm>
              <a:off x="1045663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37"/>
            <p:cNvSpPr/>
            <p:nvPr/>
          </p:nvSpPr>
          <p:spPr>
            <a:xfrm>
              <a:off x="1357241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37"/>
            <p:cNvSpPr/>
            <p:nvPr/>
          </p:nvSpPr>
          <p:spPr>
            <a:xfrm>
              <a:off x="1045663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37"/>
            <p:cNvSpPr/>
            <p:nvPr/>
          </p:nvSpPr>
          <p:spPr>
            <a:xfrm>
              <a:off x="1357241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37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37"/>
            <p:cNvSpPr/>
            <p:nvPr/>
          </p:nvSpPr>
          <p:spPr>
            <a:xfrm>
              <a:off x="88766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37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37"/>
            <p:cNvSpPr/>
            <p:nvPr/>
          </p:nvSpPr>
          <p:spPr>
            <a:xfrm>
              <a:off x="1200715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37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37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37"/>
            <p:cNvSpPr/>
            <p:nvPr/>
          </p:nvSpPr>
          <p:spPr>
            <a:xfrm>
              <a:off x="1200715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37"/>
            <p:cNvSpPr/>
            <p:nvPr/>
          </p:nvSpPr>
          <p:spPr>
            <a:xfrm>
              <a:off x="151512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37"/>
            <p:cNvSpPr/>
            <p:nvPr/>
          </p:nvSpPr>
          <p:spPr>
            <a:xfrm>
              <a:off x="1200715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37"/>
            <p:cNvSpPr/>
            <p:nvPr/>
          </p:nvSpPr>
          <p:spPr>
            <a:xfrm>
              <a:off x="1045663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37"/>
            <p:cNvSpPr/>
            <p:nvPr/>
          </p:nvSpPr>
          <p:spPr>
            <a:xfrm>
              <a:off x="1357241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37"/>
            <p:cNvSpPr/>
            <p:nvPr/>
          </p:nvSpPr>
          <p:spPr>
            <a:xfrm>
              <a:off x="1045663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37"/>
            <p:cNvSpPr/>
            <p:nvPr/>
          </p:nvSpPr>
          <p:spPr>
            <a:xfrm>
              <a:off x="1357241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37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37"/>
            <p:cNvSpPr/>
            <p:nvPr/>
          </p:nvSpPr>
          <p:spPr>
            <a:xfrm>
              <a:off x="88766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37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37"/>
            <p:cNvSpPr/>
            <p:nvPr/>
          </p:nvSpPr>
          <p:spPr>
            <a:xfrm>
              <a:off x="1200715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37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37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37"/>
            <p:cNvSpPr/>
            <p:nvPr/>
          </p:nvSpPr>
          <p:spPr>
            <a:xfrm>
              <a:off x="1200715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37"/>
            <p:cNvSpPr/>
            <p:nvPr/>
          </p:nvSpPr>
          <p:spPr>
            <a:xfrm>
              <a:off x="151512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37"/>
            <p:cNvSpPr/>
            <p:nvPr/>
          </p:nvSpPr>
          <p:spPr>
            <a:xfrm>
              <a:off x="1200715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37"/>
            <p:cNvSpPr/>
            <p:nvPr/>
          </p:nvSpPr>
          <p:spPr>
            <a:xfrm>
              <a:off x="1045663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37"/>
            <p:cNvSpPr/>
            <p:nvPr/>
          </p:nvSpPr>
          <p:spPr>
            <a:xfrm>
              <a:off x="1357241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37"/>
            <p:cNvSpPr/>
            <p:nvPr/>
          </p:nvSpPr>
          <p:spPr>
            <a:xfrm>
              <a:off x="1045663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37"/>
            <p:cNvSpPr/>
            <p:nvPr/>
          </p:nvSpPr>
          <p:spPr>
            <a:xfrm>
              <a:off x="1357241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37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37"/>
            <p:cNvSpPr/>
            <p:nvPr/>
          </p:nvSpPr>
          <p:spPr>
            <a:xfrm>
              <a:off x="88766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37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37"/>
            <p:cNvSpPr/>
            <p:nvPr/>
          </p:nvSpPr>
          <p:spPr>
            <a:xfrm>
              <a:off x="1200715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37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37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37"/>
            <p:cNvSpPr/>
            <p:nvPr/>
          </p:nvSpPr>
          <p:spPr>
            <a:xfrm>
              <a:off x="1200715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37"/>
            <p:cNvSpPr/>
            <p:nvPr/>
          </p:nvSpPr>
          <p:spPr>
            <a:xfrm>
              <a:off x="151512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37"/>
            <p:cNvSpPr/>
            <p:nvPr/>
          </p:nvSpPr>
          <p:spPr>
            <a:xfrm>
              <a:off x="1200715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37"/>
            <p:cNvSpPr/>
            <p:nvPr/>
          </p:nvSpPr>
          <p:spPr>
            <a:xfrm>
              <a:off x="1045663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37"/>
            <p:cNvSpPr/>
            <p:nvPr/>
          </p:nvSpPr>
          <p:spPr>
            <a:xfrm>
              <a:off x="1357241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37"/>
            <p:cNvSpPr/>
            <p:nvPr/>
          </p:nvSpPr>
          <p:spPr>
            <a:xfrm>
              <a:off x="1045663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37"/>
            <p:cNvSpPr/>
            <p:nvPr/>
          </p:nvSpPr>
          <p:spPr>
            <a:xfrm>
              <a:off x="1357241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37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37"/>
            <p:cNvSpPr/>
            <p:nvPr/>
          </p:nvSpPr>
          <p:spPr>
            <a:xfrm>
              <a:off x="88766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37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37"/>
            <p:cNvSpPr/>
            <p:nvPr/>
          </p:nvSpPr>
          <p:spPr>
            <a:xfrm>
              <a:off x="1200715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37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37"/>
            <p:cNvSpPr/>
            <p:nvPr/>
          </p:nvSpPr>
          <p:spPr>
            <a:xfrm>
              <a:off x="151512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37"/>
            <p:cNvSpPr/>
            <p:nvPr/>
          </p:nvSpPr>
          <p:spPr>
            <a:xfrm>
              <a:off x="1200715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37"/>
            <p:cNvSpPr/>
            <p:nvPr/>
          </p:nvSpPr>
          <p:spPr>
            <a:xfrm>
              <a:off x="1045663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37"/>
            <p:cNvSpPr/>
            <p:nvPr/>
          </p:nvSpPr>
          <p:spPr>
            <a:xfrm>
              <a:off x="1357241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37"/>
            <p:cNvSpPr/>
            <p:nvPr/>
          </p:nvSpPr>
          <p:spPr>
            <a:xfrm>
              <a:off x="1045663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37"/>
            <p:cNvSpPr/>
            <p:nvPr/>
          </p:nvSpPr>
          <p:spPr>
            <a:xfrm>
              <a:off x="1357241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37"/>
            <p:cNvSpPr/>
            <p:nvPr/>
          </p:nvSpPr>
          <p:spPr>
            <a:xfrm>
              <a:off x="88766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37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37"/>
            <p:cNvSpPr/>
            <p:nvPr/>
          </p:nvSpPr>
          <p:spPr>
            <a:xfrm>
              <a:off x="1200715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37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37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37"/>
            <p:cNvSpPr/>
            <p:nvPr/>
          </p:nvSpPr>
          <p:spPr>
            <a:xfrm>
              <a:off x="5731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37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37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37"/>
            <p:cNvSpPr/>
            <p:nvPr/>
          </p:nvSpPr>
          <p:spPr>
            <a:xfrm>
              <a:off x="5731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37"/>
            <p:cNvSpPr/>
            <p:nvPr/>
          </p:nvSpPr>
          <p:spPr>
            <a:xfrm>
              <a:off x="88766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37"/>
            <p:cNvSpPr/>
            <p:nvPr/>
          </p:nvSpPr>
          <p:spPr>
            <a:xfrm>
              <a:off x="57313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37"/>
            <p:cNvSpPr/>
            <p:nvPr/>
          </p:nvSpPr>
          <p:spPr>
            <a:xfrm>
              <a:off x="416608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37"/>
            <p:cNvSpPr/>
            <p:nvPr/>
          </p:nvSpPr>
          <p:spPr>
            <a:xfrm>
              <a:off x="731135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37"/>
            <p:cNvSpPr/>
            <p:nvPr/>
          </p:nvSpPr>
          <p:spPr>
            <a:xfrm>
              <a:off x="416608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37"/>
            <p:cNvSpPr/>
            <p:nvPr/>
          </p:nvSpPr>
          <p:spPr>
            <a:xfrm>
              <a:off x="731135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37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37"/>
            <p:cNvSpPr/>
            <p:nvPr/>
          </p:nvSpPr>
          <p:spPr>
            <a:xfrm>
              <a:off x="2600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37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37"/>
            <p:cNvSpPr/>
            <p:nvPr/>
          </p:nvSpPr>
          <p:spPr>
            <a:xfrm>
              <a:off x="5731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37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37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37"/>
            <p:cNvSpPr/>
            <p:nvPr/>
          </p:nvSpPr>
          <p:spPr>
            <a:xfrm>
              <a:off x="5731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37"/>
            <p:cNvSpPr/>
            <p:nvPr/>
          </p:nvSpPr>
          <p:spPr>
            <a:xfrm>
              <a:off x="88766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37"/>
            <p:cNvSpPr/>
            <p:nvPr/>
          </p:nvSpPr>
          <p:spPr>
            <a:xfrm>
              <a:off x="57313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37"/>
            <p:cNvSpPr/>
            <p:nvPr/>
          </p:nvSpPr>
          <p:spPr>
            <a:xfrm>
              <a:off x="416608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37"/>
            <p:cNvSpPr/>
            <p:nvPr/>
          </p:nvSpPr>
          <p:spPr>
            <a:xfrm>
              <a:off x="731135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37"/>
            <p:cNvSpPr/>
            <p:nvPr/>
          </p:nvSpPr>
          <p:spPr>
            <a:xfrm>
              <a:off x="416608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37"/>
            <p:cNvSpPr/>
            <p:nvPr/>
          </p:nvSpPr>
          <p:spPr>
            <a:xfrm>
              <a:off x="731135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37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37"/>
            <p:cNvSpPr/>
            <p:nvPr/>
          </p:nvSpPr>
          <p:spPr>
            <a:xfrm>
              <a:off x="2600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37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37"/>
            <p:cNvSpPr/>
            <p:nvPr/>
          </p:nvSpPr>
          <p:spPr>
            <a:xfrm>
              <a:off x="5731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37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37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37"/>
            <p:cNvSpPr/>
            <p:nvPr/>
          </p:nvSpPr>
          <p:spPr>
            <a:xfrm>
              <a:off x="5731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37"/>
            <p:cNvSpPr/>
            <p:nvPr/>
          </p:nvSpPr>
          <p:spPr>
            <a:xfrm>
              <a:off x="88766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37"/>
            <p:cNvSpPr/>
            <p:nvPr/>
          </p:nvSpPr>
          <p:spPr>
            <a:xfrm>
              <a:off x="57313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37"/>
            <p:cNvSpPr/>
            <p:nvPr/>
          </p:nvSpPr>
          <p:spPr>
            <a:xfrm>
              <a:off x="416608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37"/>
            <p:cNvSpPr/>
            <p:nvPr/>
          </p:nvSpPr>
          <p:spPr>
            <a:xfrm>
              <a:off x="731135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37"/>
            <p:cNvSpPr/>
            <p:nvPr/>
          </p:nvSpPr>
          <p:spPr>
            <a:xfrm>
              <a:off x="416608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37"/>
            <p:cNvSpPr/>
            <p:nvPr/>
          </p:nvSpPr>
          <p:spPr>
            <a:xfrm>
              <a:off x="731135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37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37"/>
            <p:cNvSpPr/>
            <p:nvPr/>
          </p:nvSpPr>
          <p:spPr>
            <a:xfrm>
              <a:off x="2600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37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37"/>
            <p:cNvSpPr/>
            <p:nvPr/>
          </p:nvSpPr>
          <p:spPr>
            <a:xfrm>
              <a:off x="5731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37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37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37"/>
            <p:cNvSpPr/>
            <p:nvPr/>
          </p:nvSpPr>
          <p:spPr>
            <a:xfrm>
              <a:off x="5731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37"/>
            <p:cNvSpPr/>
            <p:nvPr/>
          </p:nvSpPr>
          <p:spPr>
            <a:xfrm>
              <a:off x="88766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37"/>
            <p:cNvSpPr/>
            <p:nvPr/>
          </p:nvSpPr>
          <p:spPr>
            <a:xfrm>
              <a:off x="57313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37"/>
            <p:cNvSpPr/>
            <p:nvPr/>
          </p:nvSpPr>
          <p:spPr>
            <a:xfrm>
              <a:off x="416608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37"/>
            <p:cNvSpPr/>
            <p:nvPr/>
          </p:nvSpPr>
          <p:spPr>
            <a:xfrm>
              <a:off x="731135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37"/>
            <p:cNvSpPr/>
            <p:nvPr/>
          </p:nvSpPr>
          <p:spPr>
            <a:xfrm>
              <a:off x="416608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37"/>
            <p:cNvSpPr/>
            <p:nvPr/>
          </p:nvSpPr>
          <p:spPr>
            <a:xfrm>
              <a:off x="731135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37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37"/>
            <p:cNvSpPr/>
            <p:nvPr/>
          </p:nvSpPr>
          <p:spPr>
            <a:xfrm>
              <a:off x="2600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37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37"/>
            <p:cNvSpPr/>
            <p:nvPr/>
          </p:nvSpPr>
          <p:spPr>
            <a:xfrm>
              <a:off x="5731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37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37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37"/>
            <p:cNvSpPr/>
            <p:nvPr/>
          </p:nvSpPr>
          <p:spPr>
            <a:xfrm>
              <a:off x="5731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37"/>
            <p:cNvSpPr/>
            <p:nvPr/>
          </p:nvSpPr>
          <p:spPr>
            <a:xfrm>
              <a:off x="88766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37"/>
            <p:cNvSpPr/>
            <p:nvPr/>
          </p:nvSpPr>
          <p:spPr>
            <a:xfrm>
              <a:off x="57313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37"/>
            <p:cNvSpPr/>
            <p:nvPr/>
          </p:nvSpPr>
          <p:spPr>
            <a:xfrm>
              <a:off x="416608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37"/>
            <p:cNvSpPr/>
            <p:nvPr/>
          </p:nvSpPr>
          <p:spPr>
            <a:xfrm>
              <a:off x="731135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37"/>
            <p:cNvSpPr/>
            <p:nvPr/>
          </p:nvSpPr>
          <p:spPr>
            <a:xfrm>
              <a:off x="416608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37"/>
            <p:cNvSpPr/>
            <p:nvPr/>
          </p:nvSpPr>
          <p:spPr>
            <a:xfrm>
              <a:off x="731135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37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37"/>
            <p:cNvSpPr/>
            <p:nvPr/>
          </p:nvSpPr>
          <p:spPr>
            <a:xfrm>
              <a:off x="2600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37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37"/>
            <p:cNvSpPr/>
            <p:nvPr/>
          </p:nvSpPr>
          <p:spPr>
            <a:xfrm>
              <a:off x="5731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37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37"/>
            <p:cNvSpPr/>
            <p:nvPr/>
          </p:nvSpPr>
          <p:spPr>
            <a:xfrm>
              <a:off x="88766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37"/>
            <p:cNvSpPr/>
            <p:nvPr/>
          </p:nvSpPr>
          <p:spPr>
            <a:xfrm>
              <a:off x="57313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37"/>
            <p:cNvSpPr/>
            <p:nvPr/>
          </p:nvSpPr>
          <p:spPr>
            <a:xfrm>
              <a:off x="416608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37"/>
            <p:cNvSpPr/>
            <p:nvPr/>
          </p:nvSpPr>
          <p:spPr>
            <a:xfrm>
              <a:off x="731135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37"/>
            <p:cNvSpPr/>
            <p:nvPr/>
          </p:nvSpPr>
          <p:spPr>
            <a:xfrm>
              <a:off x="416608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37"/>
            <p:cNvSpPr/>
            <p:nvPr/>
          </p:nvSpPr>
          <p:spPr>
            <a:xfrm>
              <a:off x="731135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37"/>
            <p:cNvSpPr/>
            <p:nvPr/>
          </p:nvSpPr>
          <p:spPr>
            <a:xfrm>
              <a:off x="2600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37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37"/>
            <p:cNvSpPr/>
            <p:nvPr/>
          </p:nvSpPr>
          <p:spPr>
            <a:xfrm>
              <a:off x="5731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37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37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37"/>
            <p:cNvSpPr/>
            <p:nvPr/>
          </p:nvSpPr>
          <p:spPr>
            <a:xfrm>
              <a:off x="-5297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37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37"/>
            <p:cNvSpPr/>
            <p:nvPr/>
          </p:nvSpPr>
          <p:spPr>
            <a:xfrm>
              <a:off x="-5297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37"/>
            <p:cNvSpPr/>
            <p:nvPr/>
          </p:nvSpPr>
          <p:spPr>
            <a:xfrm>
              <a:off x="2600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37"/>
            <p:cNvSpPr/>
            <p:nvPr/>
          </p:nvSpPr>
          <p:spPr>
            <a:xfrm>
              <a:off x="-5297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37"/>
            <p:cNvSpPr/>
            <p:nvPr/>
          </p:nvSpPr>
          <p:spPr>
            <a:xfrm>
              <a:off x="103555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37"/>
            <p:cNvSpPr/>
            <p:nvPr/>
          </p:nvSpPr>
          <p:spPr>
            <a:xfrm>
              <a:off x="103555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37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37"/>
            <p:cNvSpPr/>
            <p:nvPr/>
          </p:nvSpPr>
          <p:spPr>
            <a:xfrm>
              <a:off x="-5297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37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37"/>
            <p:cNvSpPr/>
            <p:nvPr/>
          </p:nvSpPr>
          <p:spPr>
            <a:xfrm>
              <a:off x="-5297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37"/>
            <p:cNvSpPr/>
            <p:nvPr/>
          </p:nvSpPr>
          <p:spPr>
            <a:xfrm>
              <a:off x="2600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37"/>
            <p:cNvSpPr/>
            <p:nvPr/>
          </p:nvSpPr>
          <p:spPr>
            <a:xfrm>
              <a:off x="-5297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37"/>
            <p:cNvSpPr/>
            <p:nvPr/>
          </p:nvSpPr>
          <p:spPr>
            <a:xfrm>
              <a:off x="103555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37"/>
            <p:cNvSpPr/>
            <p:nvPr/>
          </p:nvSpPr>
          <p:spPr>
            <a:xfrm>
              <a:off x="103555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37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37"/>
            <p:cNvSpPr/>
            <p:nvPr/>
          </p:nvSpPr>
          <p:spPr>
            <a:xfrm>
              <a:off x="-5297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37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37"/>
            <p:cNvSpPr/>
            <p:nvPr/>
          </p:nvSpPr>
          <p:spPr>
            <a:xfrm>
              <a:off x="-5297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37"/>
            <p:cNvSpPr/>
            <p:nvPr/>
          </p:nvSpPr>
          <p:spPr>
            <a:xfrm>
              <a:off x="2600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37"/>
            <p:cNvSpPr/>
            <p:nvPr/>
          </p:nvSpPr>
          <p:spPr>
            <a:xfrm>
              <a:off x="-5297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37"/>
            <p:cNvSpPr/>
            <p:nvPr/>
          </p:nvSpPr>
          <p:spPr>
            <a:xfrm>
              <a:off x="103555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37"/>
            <p:cNvSpPr/>
            <p:nvPr/>
          </p:nvSpPr>
          <p:spPr>
            <a:xfrm>
              <a:off x="103555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37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37"/>
            <p:cNvSpPr/>
            <p:nvPr/>
          </p:nvSpPr>
          <p:spPr>
            <a:xfrm>
              <a:off x="-5297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37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37"/>
            <p:cNvSpPr/>
            <p:nvPr/>
          </p:nvSpPr>
          <p:spPr>
            <a:xfrm>
              <a:off x="-5297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37"/>
            <p:cNvSpPr/>
            <p:nvPr/>
          </p:nvSpPr>
          <p:spPr>
            <a:xfrm>
              <a:off x="2600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37"/>
            <p:cNvSpPr/>
            <p:nvPr/>
          </p:nvSpPr>
          <p:spPr>
            <a:xfrm>
              <a:off x="-5297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37"/>
            <p:cNvSpPr/>
            <p:nvPr/>
          </p:nvSpPr>
          <p:spPr>
            <a:xfrm>
              <a:off x="103555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37"/>
            <p:cNvSpPr/>
            <p:nvPr/>
          </p:nvSpPr>
          <p:spPr>
            <a:xfrm>
              <a:off x="103555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37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37"/>
            <p:cNvSpPr/>
            <p:nvPr/>
          </p:nvSpPr>
          <p:spPr>
            <a:xfrm>
              <a:off x="-5297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37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37"/>
            <p:cNvSpPr/>
            <p:nvPr/>
          </p:nvSpPr>
          <p:spPr>
            <a:xfrm>
              <a:off x="-5297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37"/>
            <p:cNvSpPr/>
            <p:nvPr/>
          </p:nvSpPr>
          <p:spPr>
            <a:xfrm>
              <a:off x="2600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37"/>
            <p:cNvSpPr/>
            <p:nvPr/>
          </p:nvSpPr>
          <p:spPr>
            <a:xfrm>
              <a:off x="-5297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37"/>
            <p:cNvSpPr/>
            <p:nvPr/>
          </p:nvSpPr>
          <p:spPr>
            <a:xfrm>
              <a:off x="103555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37"/>
            <p:cNvSpPr/>
            <p:nvPr/>
          </p:nvSpPr>
          <p:spPr>
            <a:xfrm>
              <a:off x="103555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37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37"/>
            <p:cNvSpPr/>
            <p:nvPr/>
          </p:nvSpPr>
          <p:spPr>
            <a:xfrm>
              <a:off x="-5297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37"/>
            <p:cNvSpPr/>
            <p:nvPr/>
          </p:nvSpPr>
          <p:spPr>
            <a:xfrm>
              <a:off x="2600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37"/>
            <p:cNvSpPr/>
            <p:nvPr/>
          </p:nvSpPr>
          <p:spPr>
            <a:xfrm>
              <a:off x="-5297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37"/>
            <p:cNvSpPr/>
            <p:nvPr/>
          </p:nvSpPr>
          <p:spPr>
            <a:xfrm>
              <a:off x="103555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37"/>
            <p:cNvSpPr/>
            <p:nvPr/>
          </p:nvSpPr>
          <p:spPr>
            <a:xfrm>
              <a:off x="103555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37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37"/>
            <p:cNvSpPr/>
            <p:nvPr/>
          </p:nvSpPr>
          <p:spPr>
            <a:xfrm>
              <a:off x="-5297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37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37"/>
            <p:cNvSpPr/>
            <p:nvPr/>
          </p:nvSpPr>
          <p:spPr>
            <a:xfrm>
              <a:off x="5909535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37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37"/>
            <p:cNvSpPr/>
            <p:nvPr/>
          </p:nvSpPr>
          <p:spPr>
            <a:xfrm>
              <a:off x="5909535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37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37"/>
            <p:cNvSpPr/>
            <p:nvPr/>
          </p:nvSpPr>
          <p:spPr>
            <a:xfrm>
              <a:off x="5909535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37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37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37"/>
            <p:cNvSpPr/>
            <p:nvPr/>
          </p:nvSpPr>
          <p:spPr>
            <a:xfrm>
              <a:off x="559500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37"/>
            <p:cNvSpPr/>
            <p:nvPr/>
          </p:nvSpPr>
          <p:spPr>
            <a:xfrm>
              <a:off x="5909535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37"/>
            <p:cNvSpPr/>
            <p:nvPr/>
          </p:nvSpPr>
          <p:spPr>
            <a:xfrm>
              <a:off x="559500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37"/>
            <p:cNvSpPr/>
            <p:nvPr/>
          </p:nvSpPr>
          <p:spPr>
            <a:xfrm>
              <a:off x="543700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37"/>
            <p:cNvSpPr/>
            <p:nvPr/>
          </p:nvSpPr>
          <p:spPr>
            <a:xfrm>
              <a:off x="575153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37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37"/>
            <p:cNvSpPr/>
            <p:nvPr/>
          </p:nvSpPr>
          <p:spPr>
            <a:xfrm>
              <a:off x="528048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37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37"/>
            <p:cNvSpPr/>
            <p:nvPr/>
          </p:nvSpPr>
          <p:spPr>
            <a:xfrm>
              <a:off x="559500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37"/>
            <p:cNvSpPr/>
            <p:nvPr/>
          </p:nvSpPr>
          <p:spPr>
            <a:xfrm>
              <a:off x="5909535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37"/>
            <p:cNvSpPr/>
            <p:nvPr/>
          </p:nvSpPr>
          <p:spPr>
            <a:xfrm>
              <a:off x="559500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37"/>
            <p:cNvSpPr/>
            <p:nvPr/>
          </p:nvSpPr>
          <p:spPr>
            <a:xfrm>
              <a:off x="543700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37"/>
            <p:cNvSpPr/>
            <p:nvPr/>
          </p:nvSpPr>
          <p:spPr>
            <a:xfrm>
              <a:off x="575153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37"/>
            <p:cNvSpPr/>
            <p:nvPr/>
          </p:nvSpPr>
          <p:spPr>
            <a:xfrm>
              <a:off x="543700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37"/>
            <p:cNvSpPr/>
            <p:nvPr/>
          </p:nvSpPr>
          <p:spPr>
            <a:xfrm>
              <a:off x="575153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37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37"/>
            <p:cNvSpPr/>
            <p:nvPr/>
          </p:nvSpPr>
          <p:spPr>
            <a:xfrm>
              <a:off x="528048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37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37"/>
            <p:cNvSpPr/>
            <p:nvPr/>
          </p:nvSpPr>
          <p:spPr>
            <a:xfrm>
              <a:off x="559500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37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37"/>
            <p:cNvSpPr/>
            <p:nvPr/>
          </p:nvSpPr>
          <p:spPr>
            <a:xfrm>
              <a:off x="5909535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37"/>
            <p:cNvSpPr/>
            <p:nvPr/>
          </p:nvSpPr>
          <p:spPr>
            <a:xfrm>
              <a:off x="559500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37"/>
            <p:cNvSpPr/>
            <p:nvPr/>
          </p:nvSpPr>
          <p:spPr>
            <a:xfrm>
              <a:off x="543700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37"/>
            <p:cNvSpPr/>
            <p:nvPr/>
          </p:nvSpPr>
          <p:spPr>
            <a:xfrm>
              <a:off x="575153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37"/>
            <p:cNvSpPr/>
            <p:nvPr/>
          </p:nvSpPr>
          <p:spPr>
            <a:xfrm>
              <a:off x="528048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37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37"/>
            <p:cNvSpPr/>
            <p:nvPr/>
          </p:nvSpPr>
          <p:spPr>
            <a:xfrm>
              <a:off x="559500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37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37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37"/>
            <p:cNvSpPr/>
            <p:nvPr/>
          </p:nvSpPr>
          <p:spPr>
            <a:xfrm>
              <a:off x="496742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37"/>
            <p:cNvSpPr/>
            <p:nvPr/>
          </p:nvSpPr>
          <p:spPr>
            <a:xfrm>
              <a:off x="528048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37"/>
            <p:cNvSpPr/>
            <p:nvPr/>
          </p:nvSpPr>
          <p:spPr>
            <a:xfrm>
              <a:off x="496742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37"/>
            <p:cNvSpPr/>
            <p:nvPr/>
          </p:nvSpPr>
          <p:spPr>
            <a:xfrm>
              <a:off x="481090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37"/>
            <p:cNvSpPr/>
            <p:nvPr/>
          </p:nvSpPr>
          <p:spPr>
            <a:xfrm>
              <a:off x="512395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37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37"/>
            <p:cNvSpPr/>
            <p:nvPr/>
          </p:nvSpPr>
          <p:spPr>
            <a:xfrm>
              <a:off x="46529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37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37"/>
            <p:cNvSpPr/>
            <p:nvPr/>
          </p:nvSpPr>
          <p:spPr>
            <a:xfrm>
              <a:off x="496742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37"/>
            <p:cNvSpPr/>
            <p:nvPr/>
          </p:nvSpPr>
          <p:spPr>
            <a:xfrm>
              <a:off x="528048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7"/>
            <p:cNvSpPr/>
            <p:nvPr/>
          </p:nvSpPr>
          <p:spPr>
            <a:xfrm>
              <a:off x="496742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7"/>
            <p:cNvSpPr/>
            <p:nvPr/>
          </p:nvSpPr>
          <p:spPr>
            <a:xfrm>
              <a:off x="481090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7"/>
            <p:cNvSpPr/>
            <p:nvPr/>
          </p:nvSpPr>
          <p:spPr>
            <a:xfrm>
              <a:off x="512395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7"/>
            <p:cNvSpPr/>
            <p:nvPr/>
          </p:nvSpPr>
          <p:spPr>
            <a:xfrm>
              <a:off x="481090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7"/>
            <p:cNvSpPr/>
            <p:nvPr/>
          </p:nvSpPr>
          <p:spPr>
            <a:xfrm>
              <a:off x="512395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7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7"/>
            <p:cNvSpPr/>
            <p:nvPr/>
          </p:nvSpPr>
          <p:spPr>
            <a:xfrm>
              <a:off x="46529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7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7"/>
            <p:cNvSpPr/>
            <p:nvPr/>
          </p:nvSpPr>
          <p:spPr>
            <a:xfrm>
              <a:off x="496742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7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7"/>
            <p:cNvSpPr/>
            <p:nvPr/>
          </p:nvSpPr>
          <p:spPr>
            <a:xfrm>
              <a:off x="528048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7"/>
            <p:cNvSpPr/>
            <p:nvPr/>
          </p:nvSpPr>
          <p:spPr>
            <a:xfrm>
              <a:off x="496742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7"/>
            <p:cNvSpPr/>
            <p:nvPr/>
          </p:nvSpPr>
          <p:spPr>
            <a:xfrm>
              <a:off x="481090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37"/>
            <p:cNvSpPr/>
            <p:nvPr/>
          </p:nvSpPr>
          <p:spPr>
            <a:xfrm>
              <a:off x="512395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37"/>
            <p:cNvSpPr/>
            <p:nvPr/>
          </p:nvSpPr>
          <p:spPr>
            <a:xfrm>
              <a:off x="46529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37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37"/>
            <p:cNvSpPr/>
            <p:nvPr/>
          </p:nvSpPr>
          <p:spPr>
            <a:xfrm>
              <a:off x="496742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37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37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37"/>
            <p:cNvSpPr/>
            <p:nvPr/>
          </p:nvSpPr>
          <p:spPr>
            <a:xfrm>
              <a:off x="433984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37"/>
            <p:cNvSpPr/>
            <p:nvPr/>
          </p:nvSpPr>
          <p:spPr>
            <a:xfrm>
              <a:off x="46529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37"/>
            <p:cNvSpPr/>
            <p:nvPr/>
          </p:nvSpPr>
          <p:spPr>
            <a:xfrm>
              <a:off x="433984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37"/>
            <p:cNvSpPr/>
            <p:nvPr/>
          </p:nvSpPr>
          <p:spPr>
            <a:xfrm>
              <a:off x="418332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37"/>
            <p:cNvSpPr/>
            <p:nvPr/>
          </p:nvSpPr>
          <p:spPr>
            <a:xfrm>
              <a:off x="4496373" y="39427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37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37"/>
            <p:cNvSpPr/>
            <p:nvPr/>
          </p:nvSpPr>
          <p:spPr>
            <a:xfrm>
              <a:off x="402544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37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37"/>
            <p:cNvSpPr/>
            <p:nvPr/>
          </p:nvSpPr>
          <p:spPr>
            <a:xfrm>
              <a:off x="433984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37"/>
            <p:cNvSpPr/>
            <p:nvPr/>
          </p:nvSpPr>
          <p:spPr>
            <a:xfrm>
              <a:off x="46529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37"/>
            <p:cNvSpPr/>
            <p:nvPr/>
          </p:nvSpPr>
          <p:spPr>
            <a:xfrm>
              <a:off x="433984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37"/>
            <p:cNvSpPr/>
            <p:nvPr/>
          </p:nvSpPr>
          <p:spPr>
            <a:xfrm>
              <a:off x="418332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37"/>
            <p:cNvSpPr/>
            <p:nvPr/>
          </p:nvSpPr>
          <p:spPr>
            <a:xfrm>
              <a:off x="4496373" y="457024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37"/>
            <p:cNvSpPr/>
            <p:nvPr/>
          </p:nvSpPr>
          <p:spPr>
            <a:xfrm>
              <a:off x="418332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37"/>
            <p:cNvSpPr/>
            <p:nvPr/>
          </p:nvSpPr>
          <p:spPr>
            <a:xfrm>
              <a:off x="4496373" y="425719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37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37"/>
            <p:cNvSpPr/>
            <p:nvPr/>
          </p:nvSpPr>
          <p:spPr>
            <a:xfrm>
              <a:off x="402544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37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37"/>
            <p:cNvSpPr/>
            <p:nvPr/>
          </p:nvSpPr>
          <p:spPr>
            <a:xfrm>
              <a:off x="433984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37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37"/>
            <p:cNvSpPr/>
            <p:nvPr/>
          </p:nvSpPr>
          <p:spPr>
            <a:xfrm>
              <a:off x="46529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37"/>
            <p:cNvSpPr/>
            <p:nvPr/>
          </p:nvSpPr>
          <p:spPr>
            <a:xfrm>
              <a:off x="433984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37"/>
            <p:cNvSpPr/>
            <p:nvPr/>
          </p:nvSpPr>
          <p:spPr>
            <a:xfrm>
              <a:off x="418332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37"/>
            <p:cNvSpPr/>
            <p:nvPr/>
          </p:nvSpPr>
          <p:spPr>
            <a:xfrm>
              <a:off x="4496373" y="488477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37"/>
            <p:cNvSpPr/>
            <p:nvPr/>
          </p:nvSpPr>
          <p:spPr>
            <a:xfrm>
              <a:off x="402544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37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37"/>
            <p:cNvSpPr/>
            <p:nvPr/>
          </p:nvSpPr>
          <p:spPr>
            <a:xfrm>
              <a:off x="433984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37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37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37"/>
            <p:cNvSpPr/>
            <p:nvPr/>
          </p:nvSpPr>
          <p:spPr>
            <a:xfrm>
              <a:off x="371091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37"/>
            <p:cNvSpPr/>
            <p:nvPr/>
          </p:nvSpPr>
          <p:spPr>
            <a:xfrm>
              <a:off x="402544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37"/>
            <p:cNvSpPr/>
            <p:nvPr/>
          </p:nvSpPr>
          <p:spPr>
            <a:xfrm>
              <a:off x="371091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37"/>
            <p:cNvSpPr/>
            <p:nvPr/>
          </p:nvSpPr>
          <p:spPr>
            <a:xfrm>
              <a:off x="3554388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37"/>
            <p:cNvSpPr/>
            <p:nvPr/>
          </p:nvSpPr>
          <p:spPr>
            <a:xfrm>
              <a:off x="3868915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37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37"/>
            <p:cNvSpPr/>
            <p:nvPr/>
          </p:nvSpPr>
          <p:spPr>
            <a:xfrm>
              <a:off x="3399336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37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37"/>
            <p:cNvSpPr/>
            <p:nvPr/>
          </p:nvSpPr>
          <p:spPr>
            <a:xfrm>
              <a:off x="371091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37"/>
            <p:cNvSpPr/>
            <p:nvPr/>
          </p:nvSpPr>
          <p:spPr>
            <a:xfrm>
              <a:off x="402544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37"/>
            <p:cNvSpPr/>
            <p:nvPr/>
          </p:nvSpPr>
          <p:spPr>
            <a:xfrm>
              <a:off x="371091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37"/>
            <p:cNvSpPr/>
            <p:nvPr/>
          </p:nvSpPr>
          <p:spPr>
            <a:xfrm>
              <a:off x="3554388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37"/>
            <p:cNvSpPr/>
            <p:nvPr/>
          </p:nvSpPr>
          <p:spPr>
            <a:xfrm>
              <a:off x="3868915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37"/>
            <p:cNvSpPr/>
            <p:nvPr/>
          </p:nvSpPr>
          <p:spPr>
            <a:xfrm>
              <a:off x="3554388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37"/>
            <p:cNvSpPr/>
            <p:nvPr/>
          </p:nvSpPr>
          <p:spPr>
            <a:xfrm>
              <a:off x="3868915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37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37"/>
            <p:cNvSpPr/>
            <p:nvPr/>
          </p:nvSpPr>
          <p:spPr>
            <a:xfrm>
              <a:off x="3399336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37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37"/>
            <p:cNvSpPr/>
            <p:nvPr/>
          </p:nvSpPr>
          <p:spPr>
            <a:xfrm>
              <a:off x="371091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37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37"/>
            <p:cNvSpPr/>
            <p:nvPr/>
          </p:nvSpPr>
          <p:spPr>
            <a:xfrm>
              <a:off x="402544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37"/>
            <p:cNvSpPr/>
            <p:nvPr/>
          </p:nvSpPr>
          <p:spPr>
            <a:xfrm>
              <a:off x="371091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37"/>
            <p:cNvSpPr/>
            <p:nvPr/>
          </p:nvSpPr>
          <p:spPr>
            <a:xfrm>
              <a:off x="3554388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37"/>
            <p:cNvSpPr/>
            <p:nvPr/>
          </p:nvSpPr>
          <p:spPr>
            <a:xfrm>
              <a:off x="3868915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37"/>
            <p:cNvSpPr/>
            <p:nvPr/>
          </p:nvSpPr>
          <p:spPr>
            <a:xfrm>
              <a:off x="3399336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37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37"/>
            <p:cNvSpPr/>
            <p:nvPr/>
          </p:nvSpPr>
          <p:spPr>
            <a:xfrm>
              <a:off x="371091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37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37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37"/>
            <p:cNvSpPr/>
            <p:nvPr/>
          </p:nvSpPr>
          <p:spPr>
            <a:xfrm>
              <a:off x="30833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37"/>
            <p:cNvSpPr/>
            <p:nvPr/>
          </p:nvSpPr>
          <p:spPr>
            <a:xfrm>
              <a:off x="3399336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37"/>
            <p:cNvSpPr/>
            <p:nvPr/>
          </p:nvSpPr>
          <p:spPr>
            <a:xfrm>
              <a:off x="308333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37"/>
            <p:cNvSpPr/>
            <p:nvPr/>
          </p:nvSpPr>
          <p:spPr>
            <a:xfrm>
              <a:off x="292680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37"/>
            <p:cNvSpPr/>
            <p:nvPr/>
          </p:nvSpPr>
          <p:spPr>
            <a:xfrm>
              <a:off x="3241335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37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37"/>
            <p:cNvSpPr/>
            <p:nvPr/>
          </p:nvSpPr>
          <p:spPr>
            <a:xfrm>
              <a:off x="27702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37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37"/>
            <p:cNvSpPr/>
            <p:nvPr/>
          </p:nvSpPr>
          <p:spPr>
            <a:xfrm>
              <a:off x="30833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37"/>
            <p:cNvSpPr/>
            <p:nvPr/>
          </p:nvSpPr>
          <p:spPr>
            <a:xfrm>
              <a:off x="3399336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37"/>
            <p:cNvSpPr/>
            <p:nvPr/>
          </p:nvSpPr>
          <p:spPr>
            <a:xfrm>
              <a:off x="308333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37"/>
            <p:cNvSpPr/>
            <p:nvPr/>
          </p:nvSpPr>
          <p:spPr>
            <a:xfrm>
              <a:off x="292680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7"/>
            <p:cNvSpPr/>
            <p:nvPr/>
          </p:nvSpPr>
          <p:spPr>
            <a:xfrm>
              <a:off x="3241335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7"/>
            <p:cNvSpPr/>
            <p:nvPr/>
          </p:nvSpPr>
          <p:spPr>
            <a:xfrm>
              <a:off x="292680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7"/>
            <p:cNvSpPr/>
            <p:nvPr/>
          </p:nvSpPr>
          <p:spPr>
            <a:xfrm>
              <a:off x="3241335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7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7"/>
            <p:cNvSpPr/>
            <p:nvPr/>
          </p:nvSpPr>
          <p:spPr>
            <a:xfrm>
              <a:off x="27702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7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7"/>
            <p:cNvSpPr/>
            <p:nvPr/>
          </p:nvSpPr>
          <p:spPr>
            <a:xfrm>
              <a:off x="30833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37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37"/>
            <p:cNvSpPr/>
            <p:nvPr/>
          </p:nvSpPr>
          <p:spPr>
            <a:xfrm>
              <a:off x="3399336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7"/>
            <p:cNvSpPr/>
            <p:nvPr/>
          </p:nvSpPr>
          <p:spPr>
            <a:xfrm>
              <a:off x="308333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7"/>
            <p:cNvSpPr/>
            <p:nvPr/>
          </p:nvSpPr>
          <p:spPr>
            <a:xfrm>
              <a:off x="292680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7"/>
            <p:cNvSpPr/>
            <p:nvPr/>
          </p:nvSpPr>
          <p:spPr>
            <a:xfrm>
              <a:off x="3241335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7"/>
            <p:cNvSpPr/>
            <p:nvPr/>
          </p:nvSpPr>
          <p:spPr>
            <a:xfrm>
              <a:off x="27702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7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7"/>
            <p:cNvSpPr/>
            <p:nvPr/>
          </p:nvSpPr>
          <p:spPr>
            <a:xfrm>
              <a:off x="30833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7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37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7"/>
            <p:cNvSpPr/>
            <p:nvPr/>
          </p:nvSpPr>
          <p:spPr>
            <a:xfrm>
              <a:off x="245722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7"/>
            <p:cNvSpPr/>
            <p:nvPr/>
          </p:nvSpPr>
          <p:spPr>
            <a:xfrm>
              <a:off x="27702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7"/>
            <p:cNvSpPr/>
            <p:nvPr/>
          </p:nvSpPr>
          <p:spPr>
            <a:xfrm>
              <a:off x="245722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37"/>
            <p:cNvSpPr/>
            <p:nvPr/>
          </p:nvSpPr>
          <p:spPr>
            <a:xfrm>
              <a:off x="229922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37"/>
            <p:cNvSpPr/>
            <p:nvPr/>
          </p:nvSpPr>
          <p:spPr>
            <a:xfrm>
              <a:off x="261375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37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37"/>
            <p:cNvSpPr/>
            <p:nvPr/>
          </p:nvSpPr>
          <p:spPr>
            <a:xfrm>
              <a:off x="21427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37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37"/>
            <p:cNvSpPr/>
            <p:nvPr/>
          </p:nvSpPr>
          <p:spPr>
            <a:xfrm>
              <a:off x="245722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37"/>
            <p:cNvSpPr/>
            <p:nvPr/>
          </p:nvSpPr>
          <p:spPr>
            <a:xfrm>
              <a:off x="27702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37"/>
            <p:cNvSpPr/>
            <p:nvPr/>
          </p:nvSpPr>
          <p:spPr>
            <a:xfrm>
              <a:off x="245722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37"/>
            <p:cNvSpPr/>
            <p:nvPr/>
          </p:nvSpPr>
          <p:spPr>
            <a:xfrm>
              <a:off x="229922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37"/>
            <p:cNvSpPr/>
            <p:nvPr/>
          </p:nvSpPr>
          <p:spPr>
            <a:xfrm>
              <a:off x="261375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37"/>
            <p:cNvSpPr/>
            <p:nvPr/>
          </p:nvSpPr>
          <p:spPr>
            <a:xfrm>
              <a:off x="229922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37"/>
            <p:cNvSpPr/>
            <p:nvPr/>
          </p:nvSpPr>
          <p:spPr>
            <a:xfrm>
              <a:off x="261375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37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7"/>
            <p:cNvSpPr/>
            <p:nvPr/>
          </p:nvSpPr>
          <p:spPr>
            <a:xfrm>
              <a:off x="21427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7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7"/>
            <p:cNvSpPr/>
            <p:nvPr/>
          </p:nvSpPr>
          <p:spPr>
            <a:xfrm>
              <a:off x="245722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7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7"/>
            <p:cNvSpPr/>
            <p:nvPr/>
          </p:nvSpPr>
          <p:spPr>
            <a:xfrm>
              <a:off x="27702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7"/>
            <p:cNvSpPr/>
            <p:nvPr/>
          </p:nvSpPr>
          <p:spPr>
            <a:xfrm>
              <a:off x="245722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7"/>
            <p:cNvSpPr/>
            <p:nvPr/>
          </p:nvSpPr>
          <p:spPr>
            <a:xfrm>
              <a:off x="229922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7"/>
            <p:cNvSpPr/>
            <p:nvPr/>
          </p:nvSpPr>
          <p:spPr>
            <a:xfrm>
              <a:off x="261375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7"/>
            <p:cNvSpPr/>
            <p:nvPr/>
          </p:nvSpPr>
          <p:spPr>
            <a:xfrm>
              <a:off x="21427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7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7"/>
            <p:cNvSpPr/>
            <p:nvPr/>
          </p:nvSpPr>
          <p:spPr>
            <a:xfrm>
              <a:off x="245722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7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7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7"/>
            <p:cNvSpPr/>
            <p:nvPr/>
          </p:nvSpPr>
          <p:spPr>
            <a:xfrm>
              <a:off x="182964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7"/>
            <p:cNvSpPr/>
            <p:nvPr/>
          </p:nvSpPr>
          <p:spPr>
            <a:xfrm>
              <a:off x="21427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7"/>
            <p:cNvSpPr/>
            <p:nvPr/>
          </p:nvSpPr>
          <p:spPr>
            <a:xfrm>
              <a:off x="182964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7"/>
            <p:cNvSpPr/>
            <p:nvPr/>
          </p:nvSpPr>
          <p:spPr>
            <a:xfrm>
              <a:off x="167312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7"/>
            <p:cNvSpPr/>
            <p:nvPr/>
          </p:nvSpPr>
          <p:spPr>
            <a:xfrm>
              <a:off x="198469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7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7"/>
            <p:cNvSpPr/>
            <p:nvPr/>
          </p:nvSpPr>
          <p:spPr>
            <a:xfrm>
              <a:off x="151512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7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7"/>
            <p:cNvSpPr/>
            <p:nvPr/>
          </p:nvSpPr>
          <p:spPr>
            <a:xfrm>
              <a:off x="182964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7"/>
            <p:cNvSpPr/>
            <p:nvPr/>
          </p:nvSpPr>
          <p:spPr>
            <a:xfrm>
              <a:off x="21427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7"/>
            <p:cNvSpPr/>
            <p:nvPr/>
          </p:nvSpPr>
          <p:spPr>
            <a:xfrm>
              <a:off x="182964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7"/>
            <p:cNvSpPr/>
            <p:nvPr/>
          </p:nvSpPr>
          <p:spPr>
            <a:xfrm>
              <a:off x="167312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7"/>
            <p:cNvSpPr/>
            <p:nvPr/>
          </p:nvSpPr>
          <p:spPr>
            <a:xfrm>
              <a:off x="198469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7"/>
            <p:cNvSpPr/>
            <p:nvPr/>
          </p:nvSpPr>
          <p:spPr>
            <a:xfrm>
              <a:off x="167312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7"/>
            <p:cNvSpPr/>
            <p:nvPr/>
          </p:nvSpPr>
          <p:spPr>
            <a:xfrm>
              <a:off x="198469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7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7"/>
            <p:cNvSpPr/>
            <p:nvPr/>
          </p:nvSpPr>
          <p:spPr>
            <a:xfrm>
              <a:off x="151512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7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7"/>
            <p:cNvSpPr/>
            <p:nvPr/>
          </p:nvSpPr>
          <p:spPr>
            <a:xfrm>
              <a:off x="182964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7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7"/>
            <p:cNvSpPr/>
            <p:nvPr/>
          </p:nvSpPr>
          <p:spPr>
            <a:xfrm>
              <a:off x="21427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7"/>
            <p:cNvSpPr/>
            <p:nvPr/>
          </p:nvSpPr>
          <p:spPr>
            <a:xfrm>
              <a:off x="182964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7"/>
            <p:cNvSpPr/>
            <p:nvPr/>
          </p:nvSpPr>
          <p:spPr>
            <a:xfrm>
              <a:off x="167312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7"/>
            <p:cNvSpPr/>
            <p:nvPr/>
          </p:nvSpPr>
          <p:spPr>
            <a:xfrm>
              <a:off x="198469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7"/>
            <p:cNvSpPr/>
            <p:nvPr/>
          </p:nvSpPr>
          <p:spPr>
            <a:xfrm>
              <a:off x="151512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7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7"/>
            <p:cNvSpPr/>
            <p:nvPr/>
          </p:nvSpPr>
          <p:spPr>
            <a:xfrm>
              <a:off x="182964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7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7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7"/>
            <p:cNvSpPr/>
            <p:nvPr/>
          </p:nvSpPr>
          <p:spPr>
            <a:xfrm>
              <a:off x="1200715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7"/>
            <p:cNvSpPr/>
            <p:nvPr/>
          </p:nvSpPr>
          <p:spPr>
            <a:xfrm>
              <a:off x="151512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7"/>
            <p:cNvSpPr/>
            <p:nvPr/>
          </p:nvSpPr>
          <p:spPr>
            <a:xfrm>
              <a:off x="1200715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7"/>
            <p:cNvSpPr/>
            <p:nvPr/>
          </p:nvSpPr>
          <p:spPr>
            <a:xfrm>
              <a:off x="1045663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7"/>
            <p:cNvSpPr/>
            <p:nvPr/>
          </p:nvSpPr>
          <p:spPr>
            <a:xfrm>
              <a:off x="1357241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7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7"/>
            <p:cNvSpPr/>
            <p:nvPr/>
          </p:nvSpPr>
          <p:spPr>
            <a:xfrm>
              <a:off x="88766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7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7"/>
            <p:cNvSpPr/>
            <p:nvPr/>
          </p:nvSpPr>
          <p:spPr>
            <a:xfrm>
              <a:off x="1200715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7"/>
            <p:cNvSpPr/>
            <p:nvPr/>
          </p:nvSpPr>
          <p:spPr>
            <a:xfrm>
              <a:off x="151512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7"/>
            <p:cNvSpPr/>
            <p:nvPr/>
          </p:nvSpPr>
          <p:spPr>
            <a:xfrm>
              <a:off x="1200715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7"/>
            <p:cNvSpPr/>
            <p:nvPr/>
          </p:nvSpPr>
          <p:spPr>
            <a:xfrm>
              <a:off x="1045663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7"/>
            <p:cNvSpPr/>
            <p:nvPr/>
          </p:nvSpPr>
          <p:spPr>
            <a:xfrm>
              <a:off x="1357241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7"/>
            <p:cNvSpPr/>
            <p:nvPr/>
          </p:nvSpPr>
          <p:spPr>
            <a:xfrm>
              <a:off x="1045663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7"/>
            <p:cNvSpPr/>
            <p:nvPr/>
          </p:nvSpPr>
          <p:spPr>
            <a:xfrm>
              <a:off x="1357241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7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7"/>
            <p:cNvSpPr/>
            <p:nvPr/>
          </p:nvSpPr>
          <p:spPr>
            <a:xfrm>
              <a:off x="88766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7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7"/>
            <p:cNvSpPr/>
            <p:nvPr/>
          </p:nvSpPr>
          <p:spPr>
            <a:xfrm>
              <a:off x="1200715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7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7"/>
            <p:cNvSpPr/>
            <p:nvPr/>
          </p:nvSpPr>
          <p:spPr>
            <a:xfrm>
              <a:off x="151512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7"/>
            <p:cNvSpPr/>
            <p:nvPr/>
          </p:nvSpPr>
          <p:spPr>
            <a:xfrm>
              <a:off x="1200715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7"/>
            <p:cNvSpPr/>
            <p:nvPr/>
          </p:nvSpPr>
          <p:spPr>
            <a:xfrm>
              <a:off x="1045663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7"/>
            <p:cNvSpPr/>
            <p:nvPr/>
          </p:nvSpPr>
          <p:spPr>
            <a:xfrm>
              <a:off x="1357241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7"/>
            <p:cNvSpPr/>
            <p:nvPr/>
          </p:nvSpPr>
          <p:spPr>
            <a:xfrm>
              <a:off x="88766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7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7"/>
            <p:cNvSpPr/>
            <p:nvPr/>
          </p:nvSpPr>
          <p:spPr>
            <a:xfrm>
              <a:off x="1200715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7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7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7"/>
            <p:cNvSpPr/>
            <p:nvPr/>
          </p:nvSpPr>
          <p:spPr>
            <a:xfrm>
              <a:off x="5731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7"/>
            <p:cNvSpPr/>
            <p:nvPr/>
          </p:nvSpPr>
          <p:spPr>
            <a:xfrm>
              <a:off x="88766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7"/>
            <p:cNvSpPr/>
            <p:nvPr/>
          </p:nvSpPr>
          <p:spPr>
            <a:xfrm>
              <a:off x="57313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7"/>
            <p:cNvSpPr/>
            <p:nvPr/>
          </p:nvSpPr>
          <p:spPr>
            <a:xfrm>
              <a:off x="416608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7"/>
            <p:cNvSpPr/>
            <p:nvPr/>
          </p:nvSpPr>
          <p:spPr>
            <a:xfrm>
              <a:off x="731135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7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7"/>
            <p:cNvSpPr/>
            <p:nvPr/>
          </p:nvSpPr>
          <p:spPr>
            <a:xfrm>
              <a:off x="2600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7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7"/>
            <p:cNvSpPr/>
            <p:nvPr/>
          </p:nvSpPr>
          <p:spPr>
            <a:xfrm>
              <a:off x="5731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7"/>
            <p:cNvSpPr/>
            <p:nvPr/>
          </p:nvSpPr>
          <p:spPr>
            <a:xfrm>
              <a:off x="88766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7"/>
            <p:cNvSpPr/>
            <p:nvPr/>
          </p:nvSpPr>
          <p:spPr>
            <a:xfrm>
              <a:off x="57313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7"/>
            <p:cNvSpPr/>
            <p:nvPr/>
          </p:nvSpPr>
          <p:spPr>
            <a:xfrm>
              <a:off x="416608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7"/>
            <p:cNvSpPr/>
            <p:nvPr/>
          </p:nvSpPr>
          <p:spPr>
            <a:xfrm>
              <a:off x="731135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7"/>
            <p:cNvSpPr/>
            <p:nvPr/>
          </p:nvSpPr>
          <p:spPr>
            <a:xfrm>
              <a:off x="416608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7"/>
            <p:cNvSpPr/>
            <p:nvPr/>
          </p:nvSpPr>
          <p:spPr>
            <a:xfrm>
              <a:off x="731135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7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7"/>
            <p:cNvSpPr/>
            <p:nvPr/>
          </p:nvSpPr>
          <p:spPr>
            <a:xfrm>
              <a:off x="2600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7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7"/>
            <p:cNvSpPr/>
            <p:nvPr/>
          </p:nvSpPr>
          <p:spPr>
            <a:xfrm>
              <a:off x="5731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7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7"/>
            <p:cNvSpPr/>
            <p:nvPr/>
          </p:nvSpPr>
          <p:spPr>
            <a:xfrm>
              <a:off x="88766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7"/>
            <p:cNvSpPr/>
            <p:nvPr/>
          </p:nvSpPr>
          <p:spPr>
            <a:xfrm>
              <a:off x="57313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7"/>
            <p:cNvSpPr/>
            <p:nvPr/>
          </p:nvSpPr>
          <p:spPr>
            <a:xfrm>
              <a:off x="416608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7"/>
            <p:cNvSpPr/>
            <p:nvPr/>
          </p:nvSpPr>
          <p:spPr>
            <a:xfrm>
              <a:off x="731135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7"/>
            <p:cNvSpPr/>
            <p:nvPr/>
          </p:nvSpPr>
          <p:spPr>
            <a:xfrm>
              <a:off x="2600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7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7"/>
            <p:cNvSpPr/>
            <p:nvPr/>
          </p:nvSpPr>
          <p:spPr>
            <a:xfrm>
              <a:off x="5731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7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7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7"/>
            <p:cNvSpPr/>
            <p:nvPr/>
          </p:nvSpPr>
          <p:spPr>
            <a:xfrm>
              <a:off x="-5297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7"/>
            <p:cNvSpPr/>
            <p:nvPr/>
          </p:nvSpPr>
          <p:spPr>
            <a:xfrm>
              <a:off x="2600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7"/>
            <p:cNvSpPr/>
            <p:nvPr/>
          </p:nvSpPr>
          <p:spPr>
            <a:xfrm>
              <a:off x="-5297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7"/>
            <p:cNvSpPr/>
            <p:nvPr/>
          </p:nvSpPr>
          <p:spPr>
            <a:xfrm>
              <a:off x="103555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7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7"/>
            <p:cNvSpPr/>
            <p:nvPr/>
          </p:nvSpPr>
          <p:spPr>
            <a:xfrm>
              <a:off x="-5297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7"/>
            <p:cNvSpPr/>
            <p:nvPr/>
          </p:nvSpPr>
          <p:spPr>
            <a:xfrm>
              <a:off x="2600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7"/>
            <p:cNvSpPr/>
            <p:nvPr/>
          </p:nvSpPr>
          <p:spPr>
            <a:xfrm>
              <a:off x="-5297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7"/>
            <p:cNvSpPr/>
            <p:nvPr/>
          </p:nvSpPr>
          <p:spPr>
            <a:xfrm>
              <a:off x="103555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7"/>
            <p:cNvSpPr/>
            <p:nvPr/>
          </p:nvSpPr>
          <p:spPr>
            <a:xfrm>
              <a:off x="103555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7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7"/>
            <p:cNvSpPr/>
            <p:nvPr/>
          </p:nvSpPr>
          <p:spPr>
            <a:xfrm>
              <a:off x="-5297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7"/>
            <p:cNvSpPr/>
            <p:nvPr/>
          </p:nvSpPr>
          <p:spPr>
            <a:xfrm>
              <a:off x="2600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7"/>
            <p:cNvSpPr/>
            <p:nvPr/>
          </p:nvSpPr>
          <p:spPr>
            <a:xfrm>
              <a:off x="-5297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7"/>
            <p:cNvSpPr/>
            <p:nvPr/>
          </p:nvSpPr>
          <p:spPr>
            <a:xfrm>
              <a:off x="103555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7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7"/>
            <p:cNvSpPr/>
            <p:nvPr/>
          </p:nvSpPr>
          <p:spPr>
            <a:xfrm>
              <a:off x="-5297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7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7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7"/>
            <p:cNvSpPr/>
            <p:nvPr/>
          </p:nvSpPr>
          <p:spPr>
            <a:xfrm>
              <a:off x="904877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7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7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7"/>
            <p:cNvSpPr/>
            <p:nvPr/>
          </p:nvSpPr>
          <p:spPr>
            <a:xfrm>
              <a:off x="904877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7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7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7"/>
            <p:cNvSpPr/>
            <p:nvPr/>
          </p:nvSpPr>
          <p:spPr>
            <a:xfrm>
              <a:off x="904877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7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7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7"/>
            <p:cNvSpPr/>
            <p:nvPr/>
          </p:nvSpPr>
          <p:spPr>
            <a:xfrm>
              <a:off x="904877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7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7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7"/>
            <p:cNvSpPr/>
            <p:nvPr/>
          </p:nvSpPr>
          <p:spPr>
            <a:xfrm>
              <a:off x="904877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7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7"/>
            <p:cNvSpPr/>
            <p:nvPr/>
          </p:nvSpPr>
          <p:spPr>
            <a:xfrm>
              <a:off x="904877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7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7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7"/>
            <p:cNvSpPr/>
            <p:nvPr/>
          </p:nvSpPr>
          <p:spPr>
            <a:xfrm>
              <a:off x="873425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7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7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7"/>
            <p:cNvSpPr/>
            <p:nvPr/>
          </p:nvSpPr>
          <p:spPr>
            <a:xfrm>
              <a:off x="873425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7"/>
            <p:cNvSpPr/>
            <p:nvPr/>
          </p:nvSpPr>
          <p:spPr>
            <a:xfrm>
              <a:off x="904877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7"/>
            <p:cNvSpPr/>
            <p:nvPr/>
          </p:nvSpPr>
          <p:spPr>
            <a:xfrm>
              <a:off x="873425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7"/>
            <p:cNvSpPr/>
            <p:nvPr/>
          </p:nvSpPr>
          <p:spPr>
            <a:xfrm>
              <a:off x="857624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7"/>
            <p:cNvSpPr/>
            <p:nvPr/>
          </p:nvSpPr>
          <p:spPr>
            <a:xfrm>
              <a:off x="8890776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7"/>
            <p:cNvSpPr/>
            <p:nvPr/>
          </p:nvSpPr>
          <p:spPr>
            <a:xfrm>
              <a:off x="857624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7"/>
            <p:cNvSpPr/>
            <p:nvPr/>
          </p:nvSpPr>
          <p:spPr>
            <a:xfrm>
              <a:off x="8890776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7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7"/>
            <p:cNvSpPr/>
            <p:nvPr/>
          </p:nvSpPr>
          <p:spPr>
            <a:xfrm>
              <a:off x="841972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7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7"/>
            <p:cNvSpPr/>
            <p:nvPr/>
          </p:nvSpPr>
          <p:spPr>
            <a:xfrm>
              <a:off x="873425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7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7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7"/>
            <p:cNvSpPr/>
            <p:nvPr/>
          </p:nvSpPr>
          <p:spPr>
            <a:xfrm>
              <a:off x="873425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7"/>
            <p:cNvSpPr/>
            <p:nvPr/>
          </p:nvSpPr>
          <p:spPr>
            <a:xfrm>
              <a:off x="904877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7"/>
            <p:cNvSpPr/>
            <p:nvPr/>
          </p:nvSpPr>
          <p:spPr>
            <a:xfrm>
              <a:off x="873425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7"/>
            <p:cNvSpPr/>
            <p:nvPr/>
          </p:nvSpPr>
          <p:spPr>
            <a:xfrm>
              <a:off x="857624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7"/>
            <p:cNvSpPr/>
            <p:nvPr/>
          </p:nvSpPr>
          <p:spPr>
            <a:xfrm>
              <a:off x="8890776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7"/>
            <p:cNvSpPr/>
            <p:nvPr/>
          </p:nvSpPr>
          <p:spPr>
            <a:xfrm>
              <a:off x="857624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7"/>
            <p:cNvSpPr/>
            <p:nvPr/>
          </p:nvSpPr>
          <p:spPr>
            <a:xfrm>
              <a:off x="8890776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7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7"/>
            <p:cNvSpPr/>
            <p:nvPr/>
          </p:nvSpPr>
          <p:spPr>
            <a:xfrm>
              <a:off x="841972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7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7"/>
            <p:cNvSpPr/>
            <p:nvPr/>
          </p:nvSpPr>
          <p:spPr>
            <a:xfrm>
              <a:off x="873425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7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7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7"/>
            <p:cNvSpPr/>
            <p:nvPr/>
          </p:nvSpPr>
          <p:spPr>
            <a:xfrm>
              <a:off x="873425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7"/>
            <p:cNvSpPr/>
            <p:nvPr/>
          </p:nvSpPr>
          <p:spPr>
            <a:xfrm>
              <a:off x="904877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7"/>
            <p:cNvSpPr/>
            <p:nvPr/>
          </p:nvSpPr>
          <p:spPr>
            <a:xfrm>
              <a:off x="873425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7"/>
            <p:cNvSpPr/>
            <p:nvPr/>
          </p:nvSpPr>
          <p:spPr>
            <a:xfrm>
              <a:off x="857624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7"/>
            <p:cNvSpPr/>
            <p:nvPr/>
          </p:nvSpPr>
          <p:spPr>
            <a:xfrm>
              <a:off x="8890776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7"/>
            <p:cNvSpPr/>
            <p:nvPr/>
          </p:nvSpPr>
          <p:spPr>
            <a:xfrm>
              <a:off x="857624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7"/>
            <p:cNvSpPr/>
            <p:nvPr/>
          </p:nvSpPr>
          <p:spPr>
            <a:xfrm>
              <a:off x="8890776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7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7"/>
            <p:cNvSpPr/>
            <p:nvPr/>
          </p:nvSpPr>
          <p:spPr>
            <a:xfrm>
              <a:off x="841972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7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7"/>
            <p:cNvSpPr/>
            <p:nvPr/>
          </p:nvSpPr>
          <p:spPr>
            <a:xfrm>
              <a:off x="873425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7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7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7"/>
            <p:cNvSpPr/>
            <p:nvPr/>
          </p:nvSpPr>
          <p:spPr>
            <a:xfrm>
              <a:off x="873425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7"/>
            <p:cNvSpPr/>
            <p:nvPr/>
          </p:nvSpPr>
          <p:spPr>
            <a:xfrm>
              <a:off x="904877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7"/>
            <p:cNvSpPr/>
            <p:nvPr/>
          </p:nvSpPr>
          <p:spPr>
            <a:xfrm>
              <a:off x="873425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7"/>
            <p:cNvSpPr/>
            <p:nvPr/>
          </p:nvSpPr>
          <p:spPr>
            <a:xfrm>
              <a:off x="857624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7"/>
            <p:cNvSpPr/>
            <p:nvPr/>
          </p:nvSpPr>
          <p:spPr>
            <a:xfrm>
              <a:off x="8890776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7"/>
            <p:cNvSpPr/>
            <p:nvPr/>
          </p:nvSpPr>
          <p:spPr>
            <a:xfrm>
              <a:off x="857624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7"/>
            <p:cNvSpPr/>
            <p:nvPr/>
          </p:nvSpPr>
          <p:spPr>
            <a:xfrm>
              <a:off x="8890776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7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7"/>
            <p:cNvSpPr/>
            <p:nvPr/>
          </p:nvSpPr>
          <p:spPr>
            <a:xfrm>
              <a:off x="841972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7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7"/>
            <p:cNvSpPr/>
            <p:nvPr/>
          </p:nvSpPr>
          <p:spPr>
            <a:xfrm>
              <a:off x="873425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7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7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7"/>
            <p:cNvSpPr/>
            <p:nvPr/>
          </p:nvSpPr>
          <p:spPr>
            <a:xfrm>
              <a:off x="873425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7"/>
            <p:cNvSpPr/>
            <p:nvPr/>
          </p:nvSpPr>
          <p:spPr>
            <a:xfrm>
              <a:off x="904877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7"/>
            <p:cNvSpPr/>
            <p:nvPr/>
          </p:nvSpPr>
          <p:spPr>
            <a:xfrm>
              <a:off x="873425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7"/>
            <p:cNvSpPr/>
            <p:nvPr/>
          </p:nvSpPr>
          <p:spPr>
            <a:xfrm>
              <a:off x="857624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7"/>
            <p:cNvSpPr/>
            <p:nvPr/>
          </p:nvSpPr>
          <p:spPr>
            <a:xfrm>
              <a:off x="8890776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7"/>
            <p:cNvSpPr/>
            <p:nvPr/>
          </p:nvSpPr>
          <p:spPr>
            <a:xfrm>
              <a:off x="857624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7"/>
            <p:cNvSpPr/>
            <p:nvPr/>
          </p:nvSpPr>
          <p:spPr>
            <a:xfrm>
              <a:off x="8890776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7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7"/>
            <p:cNvSpPr/>
            <p:nvPr/>
          </p:nvSpPr>
          <p:spPr>
            <a:xfrm>
              <a:off x="841972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7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7"/>
            <p:cNvSpPr/>
            <p:nvPr/>
          </p:nvSpPr>
          <p:spPr>
            <a:xfrm>
              <a:off x="873425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7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7"/>
            <p:cNvSpPr/>
            <p:nvPr/>
          </p:nvSpPr>
          <p:spPr>
            <a:xfrm>
              <a:off x="904877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7"/>
            <p:cNvSpPr/>
            <p:nvPr/>
          </p:nvSpPr>
          <p:spPr>
            <a:xfrm>
              <a:off x="873425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7"/>
            <p:cNvSpPr/>
            <p:nvPr/>
          </p:nvSpPr>
          <p:spPr>
            <a:xfrm>
              <a:off x="857624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7"/>
            <p:cNvSpPr/>
            <p:nvPr/>
          </p:nvSpPr>
          <p:spPr>
            <a:xfrm>
              <a:off x="8890776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7"/>
            <p:cNvSpPr/>
            <p:nvPr/>
          </p:nvSpPr>
          <p:spPr>
            <a:xfrm>
              <a:off x="857624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7"/>
            <p:cNvSpPr/>
            <p:nvPr/>
          </p:nvSpPr>
          <p:spPr>
            <a:xfrm>
              <a:off x="8890776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7"/>
            <p:cNvSpPr/>
            <p:nvPr/>
          </p:nvSpPr>
          <p:spPr>
            <a:xfrm>
              <a:off x="841972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7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7"/>
            <p:cNvSpPr/>
            <p:nvPr/>
          </p:nvSpPr>
          <p:spPr>
            <a:xfrm>
              <a:off x="873425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7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7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7"/>
            <p:cNvSpPr/>
            <p:nvPr/>
          </p:nvSpPr>
          <p:spPr>
            <a:xfrm>
              <a:off x="8106669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7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7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7"/>
            <p:cNvSpPr/>
            <p:nvPr/>
          </p:nvSpPr>
          <p:spPr>
            <a:xfrm>
              <a:off x="8106669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7"/>
            <p:cNvSpPr/>
            <p:nvPr/>
          </p:nvSpPr>
          <p:spPr>
            <a:xfrm>
              <a:off x="841972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7"/>
            <p:cNvSpPr/>
            <p:nvPr/>
          </p:nvSpPr>
          <p:spPr>
            <a:xfrm>
              <a:off x="8106669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7"/>
            <p:cNvSpPr/>
            <p:nvPr/>
          </p:nvSpPr>
          <p:spPr>
            <a:xfrm>
              <a:off x="7950142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7"/>
            <p:cNvSpPr/>
            <p:nvPr/>
          </p:nvSpPr>
          <p:spPr>
            <a:xfrm>
              <a:off x="8263196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7"/>
            <p:cNvSpPr/>
            <p:nvPr/>
          </p:nvSpPr>
          <p:spPr>
            <a:xfrm>
              <a:off x="7950142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7"/>
            <p:cNvSpPr/>
            <p:nvPr/>
          </p:nvSpPr>
          <p:spPr>
            <a:xfrm>
              <a:off x="8263196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7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7"/>
            <p:cNvSpPr/>
            <p:nvPr/>
          </p:nvSpPr>
          <p:spPr>
            <a:xfrm>
              <a:off x="779214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7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7"/>
            <p:cNvSpPr/>
            <p:nvPr/>
          </p:nvSpPr>
          <p:spPr>
            <a:xfrm>
              <a:off x="8106669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7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7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7"/>
            <p:cNvSpPr/>
            <p:nvPr/>
          </p:nvSpPr>
          <p:spPr>
            <a:xfrm>
              <a:off x="8106669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7"/>
            <p:cNvSpPr/>
            <p:nvPr/>
          </p:nvSpPr>
          <p:spPr>
            <a:xfrm>
              <a:off x="841972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7"/>
            <p:cNvSpPr/>
            <p:nvPr/>
          </p:nvSpPr>
          <p:spPr>
            <a:xfrm>
              <a:off x="8106669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7"/>
            <p:cNvSpPr/>
            <p:nvPr/>
          </p:nvSpPr>
          <p:spPr>
            <a:xfrm>
              <a:off x="7950142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7"/>
            <p:cNvSpPr/>
            <p:nvPr/>
          </p:nvSpPr>
          <p:spPr>
            <a:xfrm>
              <a:off x="8263196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7"/>
            <p:cNvSpPr/>
            <p:nvPr/>
          </p:nvSpPr>
          <p:spPr>
            <a:xfrm>
              <a:off x="7950142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7"/>
            <p:cNvSpPr/>
            <p:nvPr/>
          </p:nvSpPr>
          <p:spPr>
            <a:xfrm>
              <a:off x="8263196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7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7"/>
            <p:cNvSpPr/>
            <p:nvPr/>
          </p:nvSpPr>
          <p:spPr>
            <a:xfrm>
              <a:off x="779214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7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7"/>
            <p:cNvSpPr/>
            <p:nvPr/>
          </p:nvSpPr>
          <p:spPr>
            <a:xfrm>
              <a:off x="8106669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7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7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7"/>
            <p:cNvSpPr/>
            <p:nvPr/>
          </p:nvSpPr>
          <p:spPr>
            <a:xfrm>
              <a:off x="8106669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7"/>
            <p:cNvSpPr/>
            <p:nvPr/>
          </p:nvSpPr>
          <p:spPr>
            <a:xfrm>
              <a:off x="841972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7"/>
            <p:cNvSpPr/>
            <p:nvPr/>
          </p:nvSpPr>
          <p:spPr>
            <a:xfrm>
              <a:off x="8106669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7"/>
            <p:cNvSpPr/>
            <p:nvPr/>
          </p:nvSpPr>
          <p:spPr>
            <a:xfrm>
              <a:off x="7950142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7"/>
            <p:cNvSpPr/>
            <p:nvPr/>
          </p:nvSpPr>
          <p:spPr>
            <a:xfrm>
              <a:off x="8263196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7"/>
            <p:cNvSpPr/>
            <p:nvPr/>
          </p:nvSpPr>
          <p:spPr>
            <a:xfrm>
              <a:off x="7950142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7"/>
            <p:cNvSpPr/>
            <p:nvPr/>
          </p:nvSpPr>
          <p:spPr>
            <a:xfrm>
              <a:off x="8263196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7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7"/>
            <p:cNvSpPr/>
            <p:nvPr/>
          </p:nvSpPr>
          <p:spPr>
            <a:xfrm>
              <a:off x="779214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7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7"/>
            <p:cNvSpPr/>
            <p:nvPr/>
          </p:nvSpPr>
          <p:spPr>
            <a:xfrm>
              <a:off x="8106669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7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7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7"/>
            <p:cNvSpPr/>
            <p:nvPr/>
          </p:nvSpPr>
          <p:spPr>
            <a:xfrm>
              <a:off x="8106669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7"/>
            <p:cNvSpPr/>
            <p:nvPr/>
          </p:nvSpPr>
          <p:spPr>
            <a:xfrm>
              <a:off x="841972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7"/>
            <p:cNvSpPr/>
            <p:nvPr/>
          </p:nvSpPr>
          <p:spPr>
            <a:xfrm>
              <a:off x="8106669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7"/>
            <p:cNvSpPr/>
            <p:nvPr/>
          </p:nvSpPr>
          <p:spPr>
            <a:xfrm>
              <a:off x="7950142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7"/>
            <p:cNvSpPr/>
            <p:nvPr/>
          </p:nvSpPr>
          <p:spPr>
            <a:xfrm>
              <a:off x="8263196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7"/>
            <p:cNvSpPr/>
            <p:nvPr/>
          </p:nvSpPr>
          <p:spPr>
            <a:xfrm>
              <a:off x="7950142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7"/>
            <p:cNvSpPr/>
            <p:nvPr/>
          </p:nvSpPr>
          <p:spPr>
            <a:xfrm>
              <a:off x="8263196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7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7"/>
            <p:cNvSpPr/>
            <p:nvPr/>
          </p:nvSpPr>
          <p:spPr>
            <a:xfrm>
              <a:off x="779214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7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7"/>
            <p:cNvSpPr/>
            <p:nvPr/>
          </p:nvSpPr>
          <p:spPr>
            <a:xfrm>
              <a:off x="8106669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7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7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7"/>
            <p:cNvSpPr/>
            <p:nvPr/>
          </p:nvSpPr>
          <p:spPr>
            <a:xfrm>
              <a:off x="8106669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7"/>
            <p:cNvSpPr/>
            <p:nvPr/>
          </p:nvSpPr>
          <p:spPr>
            <a:xfrm>
              <a:off x="841972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7"/>
            <p:cNvSpPr/>
            <p:nvPr/>
          </p:nvSpPr>
          <p:spPr>
            <a:xfrm>
              <a:off x="8106669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7"/>
            <p:cNvSpPr/>
            <p:nvPr/>
          </p:nvSpPr>
          <p:spPr>
            <a:xfrm>
              <a:off x="7950142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7"/>
            <p:cNvSpPr/>
            <p:nvPr/>
          </p:nvSpPr>
          <p:spPr>
            <a:xfrm>
              <a:off x="8263196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7"/>
            <p:cNvSpPr/>
            <p:nvPr/>
          </p:nvSpPr>
          <p:spPr>
            <a:xfrm>
              <a:off x="7950142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7"/>
            <p:cNvSpPr/>
            <p:nvPr/>
          </p:nvSpPr>
          <p:spPr>
            <a:xfrm>
              <a:off x="8263196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7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7"/>
            <p:cNvSpPr/>
            <p:nvPr/>
          </p:nvSpPr>
          <p:spPr>
            <a:xfrm>
              <a:off x="779214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7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7"/>
            <p:cNvSpPr/>
            <p:nvPr/>
          </p:nvSpPr>
          <p:spPr>
            <a:xfrm>
              <a:off x="8106669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7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7"/>
            <p:cNvSpPr/>
            <p:nvPr/>
          </p:nvSpPr>
          <p:spPr>
            <a:xfrm>
              <a:off x="841972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7"/>
            <p:cNvSpPr/>
            <p:nvPr/>
          </p:nvSpPr>
          <p:spPr>
            <a:xfrm>
              <a:off x="8106669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7"/>
            <p:cNvSpPr/>
            <p:nvPr/>
          </p:nvSpPr>
          <p:spPr>
            <a:xfrm>
              <a:off x="7950142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7"/>
            <p:cNvSpPr/>
            <p:nvPr/>
          </p:nvSpPr>
          <p:spPr>
            <a:xfrm>
              <a:off x="8263196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7"/>
            <p:cNvSpPr/>
            <p:nvPr/>
          </p:nvSpPr>
          <p:spPr>
            <a:xfrm>
              <a:off x="7950142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7"/>
            <p:cNvSpPr/>
            <p:nvPr/>
          </p:nvSpPr>
          <p:spPr>
            <a:xfrm>
              <a:off x="8263196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7"/>
            <p:cNvSpPr/>
            <p:nvPr/>
          </p:nvSpPr>
          <p:spPr>
            <a:xfrm>
              <a:off x="779214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7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7"/>
            <p:cNvSpPr/>
            <p:nvPr/>
          </p:nvSpPr>
          <p:spPr>
            <a:xfrm>
              <a:off x="8106669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7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7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7"/>
            <p:cNvSpPr/>
            <p:nvPr/>
          </p:nvSpPr>
          <p:spPr>
            <a:xfrm>
              <a:off x="747908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7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7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7"/>
            <p:cNvSpPr/>
            <p:nvPr/>
          </p:nvSpPr>
          <p:spPr>
            <a:xfrm>
              <a:off x="747908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7"/>
            <p:cNvSpPr/>
            <p:nvPr/>
          </p:nvSpPr>
          <p:spPr>
            <a:xfrm>
              <a:off x="779214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7"/>
            <p:cNvSpPr/>
            <p:nvPr/>
          </p:nvSpPr>
          <p:spPr>
            <a:xfrm>
              <a:off x="747908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7"/>
            <p:cNvSpPr/>
            <p:nvPr/>
          </p:nvSpPr>
          <p:spPr>
            <a:xfrm>
              <a:off x="7322562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7"/>
            <p:cNvSpPr/>
            <p:nvPr/>
          </p:nvSpPr>
          <p:spPr>
            <a:xfrm>
              <a:off x="7635615" y="5065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7"/>
            <p:cNvSpPr/>
            <p:nvPr/>
          </p:nvSpPr>
          <p:spPr>
            <a:xfrm>
              <a:off x="7322562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7"/>
            <p:cNvSpPr/>
            <p:nvPr/>
          </p:nvSpPr>
          <p:spPr>
            <a:xfrm>
              <a:off x="7635615" y="19352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7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7"/>
            <p:cNvSpPr/>
            <p:nvPr/>
          </p:nvSpPr>
          <p:spPr>
            <a:xfrm>
              <a:off x="7164684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7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7"/>
            <p:cNvSpPr/>
            <p:nvPr/>
          </p:nvSpPr>
          <p:spPr>
            <a:xfrm>
              <a:off x="747908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7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7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7"/>
            <p:cNvSpPr/>
            <p:nvPr/>
          </p:nvSpPr>
          <p:spPr>
            <a:xfrm>
              <a:off x="747908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7"/>
            <p:cNvSpPr/>
            <p:nvPr/>
          </p:nvSpPr>
          <p:spPr>
            <a:xfrm>
              <a:off x="779214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7"/>
            <p:cNvSpPr/>
            <p:nvPr/>
          </p:nvSpPr>
          <p:spPr>
            <a:xfrm>
              <a:off x="747908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7"/>
            <p:cNvSpPr/>
            <p:nvPr/>
          </p:nvSpPr>
          <p:spPr>
            <a:xfrm>
              <a:off x="7322562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7"/>
            <p:cNvSpPr/>
            <p:nvPr/>
          </p:nvSpPr>
          <p:spPr>
            <a:xfrm>
              <a:off x="7635615" y="1135632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7"/>
            <p:cNvSpPr/>
            <p:nvPr/>
          </p:nvSpPr>
          <p:spPr>
            <a:xfrm>
              <a:off x="7322562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7"/>
            <p:cNvSpPr/>
            <p:nvPr/>
          </p:nvSpPr>
          <p:spPr>
            <a:xfrm>
              <a:off x="7635615" y="8211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7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7"/>
            <p:cNvSpPr/>
            <p:nvPr/>
          </p:nvSpPr>
          <p:spPr>
            <a:xfrm>
              <a:off x="7164684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7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7"/>
            <p:cNvSpPr/>
            <p:nvPr/>
          </p:nvSpPr>
          <p:spPr>
            <a:xfrm>
              <a:off x="747908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7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7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7"/>
            <p:cNvSpPr/>
            <p:nvPr/>
          </p:nvSpPr>
          <p:spPr>
            <a:xfrm>
              <a:off x="747908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7"/>
            <p:cNvSpPr/>
            <p:nvPr/>
          </p:nvSpPr>
          <p:spPr>
            <a:xfrm>
              <a:off x="779214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7"/>
            <p:cNvSpPr/>
            <p:nvPr/>
          </p:nvSpPr>
          <p:spPr>
            <a:xfrm>
              <a:off x="747908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7"/>
            <p:cNvSpPr/>
            <p:nvPr/>
          </p:nvSpPr>
          <p:spPr>
            <a:xfrm>
              <a:off x="7322562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7"/>
            <p:cNvSpPr/>
            <p:nvPr/>
          </p:nvSpPr>
          <p:spPr>
            <a:xfrm>
              <a:off x="7635615" y="17630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7"/>
            <p:cNvSpPr/>
            <p:nvPr/>
          </p:nvSpPr>
          <p:spPr>
            <a:xfrm>
              <a:off x="7322562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7"/>
            <p:cNvSpPr/>
            <p:nvPr/>
          </p:nvSpPr>
          <p:spPr>
            <a:xfrm>
              <a:off x="7635615" y="1448685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7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7"/>
            <p:cNvSpPr/>
            <p:nvPr/>
          </p:nvSpPr>
          <p:spPr>
            <a:xfrm>
              <a:off x="7164684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7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7"/>
            <p:cNvSpPr/>
            <p:nvPr/>
          </p:nvSpPr>
          <p:spPr>
            <a:xfrm>
              <a:off x="747908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7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7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7"/>
            <p:cNvSpPr/>
            <p:nvPr/>
          </p:nvSpPr>
          <p:spPr>
            <a:xfrm>
              <a:off x="747908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7"/>
            <p:cNvSpPr/>
            <p:nvPr/>
          </p:nvSpPr>
          <p:spPr>
            <a:xfrm>
              <a:off x="779214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7"/>
            <p:cNvSpPr/>
            <p:nvPr/>
          </p:nvSpPr>
          <p:spPr>
            <a:xfrm>
              <a:off x="747908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7"/>
            <p:cNvSpPr/>
            <p:nvPr/>
          </p:nvSpPr>
          <p:spPr>
            <a:xfrm>
              <a:off x="7322562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7"/>
            <p:cNvSpPr/>
            <p:nvPr/>
          </p:nvSpPr>
          <p:spPr>
            <a:xfrm>
              <a:off x="7635615" y="238919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7"/>
            <p:cNvSpPr/>
            <p:nvPr/>
          </p:nvSpPr>
          <p:spPr>
            <a:xfrm>
              <a:off x="7322562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7"/>
            <p:cNvSpPr/>
            <p:nvPr/>
          </p:nvSpPr>
          <p:spPr>
            <a:xfrm>
              <a:off x="7635615" y="2076143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7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7"/>
            <p:cNvSpPr/>
            <p:nvPr/>
          </p:nvSpPr>
          <p:spPr>
            <a:xfrm>
              <a:off x="7164684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7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7"/>
            <p:cNvSpPr/>
            <p:nvPr/>
          </p:nvSpPr>
          <p:spPr>
            <a:xfrm>
              <a:off x="747908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7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7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7"/>
            <p:cNvSpPr/>
            <p:nvPr/>
          </p:nvSpPr>
          <p:spPr>
            <a:xfrm>
              <a:off x="747908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7"/>
            <p:cNvSpPr/>
            <p:nvPr/>
          </p:nvSpPr>
          <p:spPr>
            <a:xfrm>
              <a:off x="779214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7"/>
            <p:cNvSpPr/>
            <p:nvPr/>
          </p:nvSpPr>
          <p:spPr>
            <a:xfrm>
              <a:off x="747908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7"/>
            <p:cNvSpPr/>
            <p:nvPr/>
          </p:nvSpPr>
          <p:spPr>
            <a:xfrm>
              <a:off x="7322562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7"/>
            <p:cNvSpPr/>
            <p:nvPr/>
          </p:nvSpPr>
          <p:spPr>
            <a:xfrm>
              <a:off x="7635615" y="30167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7"/>
            <p:cNvSpPr/>
            <p:nvPr/>
          </p:nvSpPr>
          <p:spPr>
            <a:xfrm>
              <a:off x="7322562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7"/>
            <p:cNvSpPr/>
            <p:nvPr/>
          </p:nvSpPr>
          <p:spPr>
            <a:xfrm>
              <a:off x="7635615" y="270519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7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7"/>
            <p:cNvSpPr/>
            <p:nvPr/>
          </p:nvSpPr>
          <p:spPr>
            <a:xfrm>
              <a:off x="7164684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7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7"/>
            <p:cNvSpPr/>
            <p:nvPr/>
          </p:nvSpPr>
          <p:spPr>
            <a:xfrm>
              <a:off x="747908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7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7"/>
            <p:cNvSpPr/>
            <p:nvPr/>
          </p:nvSpPr>
          <p:spPr>
            <a:xfrm>
              <a:off x="779214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7"/>
            <p:cNvSpPr/>
            <p:nvPr/>
          </p:nvSpPr>
          <p:spPr>
            <a:xfrm>
              <a:off x="747908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7"/>
            <p:cNvSpPr/>
            <p:nvPr/>
          </p:nvSpPr>
          <p:spPr>
            <a:xfrm>
              <a:off x="7322562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7"/>
            <p:cNvSpPr/>
            <p:nvPr/>
          </p:nvSpPr>
          <p:spPr>
            <a:xfrm>
              <a:off x="7635615" y="364435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7"/>
            <p:cNvSpPr/>
            <p:nvPr/>
          </p:nvSpPr>
          <p:spPr>
            <a:xfrm>
              <a:off x="7322562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7"/>
            <p:cNvSpPr/>
            <p:nvPr/>
          </p:nvSpPr>
          <p:spPr>
            <a:xfrm>
              <a:off x="7635615" y="33313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7"/>
            <p:cNvSpPr/>
            <p:nvPr/>
          </p:nvSpPr>
          <p:spPr>
            <a:xfrm>
              <a:off x="7164684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7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7"/>
            <p:cNvSpPr/>
            <p:nvPr/>
          </p:nvSpPr>
          <p:spPr>
            <a:xfrm>
              <a:off x="747908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7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7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7"/>
            <p:cNvSpPr/>
            <p:nvPr/>
          </p:nvSpPr>
          <p:spPr>
            <a:xfrm>
              <a:off x="685015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7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7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7"/>
            <p:cNvSpPr/>
            <p:nvPr/>
          </p:nvSpPr>
          <p:spPr>
            <a:xfrm>
              <a:off x="685015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7"/>
            <p:cNvSpPr/>
            <p:nvPr/>
          </p:nvSpPr>
          <p:spPr>
            <a:xfrm>
              <a:off x="7164684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7"/>
            <p:cNvSpPr/>
            <p:nvPr/>
          </p:nvSpPr>
          <p:spPr>
            <a:xfrm>
              <a:off x="685015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7"/>
            <p:cNvSpPr/>
            <p:nvPr/>
          </p:nvSpPr>
          <p:spPr>
            <a:xfrm>
              <a:off x="669363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7"/>
            <p:cNvSpPr/>
            <p:nvPr/>
          </p:nvSpPr>
          <p:spPr>
            <a:xfrm>
              <a:off x="7008157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7"/>
            <p:cNvSpPr/>
            <p:nvPr/>
          </p:nvSpPr>
          <p:spPr>
            <a:xfrm>
              <a:off x="669363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7"/>
            <p:cNvSpPr/>
            <p:nvPr/>
          </p:nvSpPr>
          <p:spPr>
            <a:xfrm>
              <a:off x="7008157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7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7"/>
            <p:cNvSpPr/>
            <p:nvPr/>
          </p:nvSpPr>
          <p:spPr>
            <a:xfrm>
              <a:off x="6538578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7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7"/>
            <p:cNvSpPr/>
            <p:nvPr/>
          </p:nvSpPr>
          <p:spPr>
            <a:xfrm>
              <a:off x="685015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7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7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7"/>
            <p:cNvSpPr/>
            <p:nvPr/>
          </p:nvSpPr>
          <p:spPr>
            <a:xfrm>
              <a:off x="685015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7"/>
            <p:cNvSpPr/>
            <p:nvPr/>
          </p:nvSpPr>
          <p:spPr>
            <a:xfrm>
              <a:off x="7164684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7"/>
            <p:cNvSpPr/>
            <p:nvPr/>
          </p:nvSpPr>
          <p:spPr>
            <a:xfrm>
              <a:off x="685015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7"/>
            <p:cNvSpPr/>
            <p:nvPr/>
          </p:nvSpPr>
          <p:spPr>
            <a:xfrm>
              <a:off x="669363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7"/>
            <p:cNvSpPr/>
            <p:nvPr/>
          </p:nvSpPr>
          <p:spPr>
            <a:xfrm>
              <a:off x="7008157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7"/>
            <p:cNvSpPr/>
            <p:nvPr/>
          </p:nvSpPr>
          <p:spPr>
            <a:xfrm>
              <a:off x="669363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7"/>
            <p:cNvSpPr/>
            <p:nvPr/>
          </p:nvSpPr>
          <p:spPr>
            <a:xfrm>
              <a:off x="7008157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7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7"/>
            <p:cNvSpPr/>
            <p:nvPr/>
          </p:nvSpPr>
          <p:spPr>
            <a:xfrm>
              <a:off x="6538578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7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7"/>
            <p:cNvSpPr/>
            <p:nvPr/>
          </p:nvSpPr>
          <p:spPr>
            <a:xfrm>
              <a:off x="685015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7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7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7"/>
            <p:cNvSpPr/>
            <p:nvPr/>
          </p:nvSpPr>
          <p:spPr>
            <a:xfrm>
              <a:off x="685015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7"/>
            <p:cNvSpPr/>
            <p:nvPr/>
          </p:nvSpPr>
          <p:spPr>
            <a:xfrm>
              <a:off x="7164684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7"/>
            <p:cNvSpPr/>
            <p:nvPr/>
          </p:nvSpPr>
          <p:spPr>
            <a:xfrm>
              <a:off x="685015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7"/>
            <p:cNvSpPr/>
            <p:nvPr/>
          </p:nvSpPr>
          <p:spPr>
            <a:xfrm>
              <a:off x="669363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7"/>
            <p:cNvSpPr/>
            <p:nvPr/>
          </p:nvSpPr>
          <p:spPr>
            <a:xfrm>
              <a:off x="7008157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7"/>
            <p:cNvSpPr/>
            <p:nvPr/>
          </p:nvSpPr>
          <p:spPr>
            <a:xfrm>
              <a:off x="669363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7"/>
            <p:cNvSpPr/>
            <p:nvPr/>
          </p:nvSpPr>
          <p:spPr>
            <a:xfrm>
              <a:off x="7008157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7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7"/>
            <p:cNvSpPr/>
            <p:nvPr/>
          </p:nvSpPr>
          <p:spPr>
            <a:xfrm>
              <a:off x="6538578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7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37"/>
            <p:cNvSpPr/>
            <p:nvPr/>
          </p:nvSpPr>
          <p:spPr>
            <a:xfrm>
              <a:off x="685015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37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7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7"/>
            <p:cNvSpPr/>
            <p:nvPr/>
          </p:nvSpPr>
          <p:spPr>
            <a:xfrm>
              <a:off x="685015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7"/>
            <p:cNvSpPr/>
            <p:nvPr/>
          </p:nvSpPr>
          <p:spPr>
            <a:xfrm>
              <a:off x="7164684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7"/>
            <p:cNvSpPr/>
            <p:nvPr/>
          </p:nvSpPr>
          <p:spPr>
            <a:xfrm>
              <a:off x="685015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7"/>
            <p:cNvSpPr/>
            <p:nvPr/>
          </p:nvSpPr>
          <p:spPr>
            <a:xfrm>
              <a:off x="669363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7"/>
            <p:cNvSpPr/>
            <p:nvPr/>
          </p:nvSpPr>
          <p:spPr>
            <a:xfrm>
              <a:off x="7008157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7"/>
            <p:cNvSpPr/>
            <p:nvPr/>
          </p:nvSpPr>
          <p:spPr>
            <a:xfrm>
              <a:off x="669363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7"/>
            <p:cNvSpPr/>
            <p:nvPr/>
          </p:nvSpPr>
          <p:spPr>
            <a:xfrm>
              <a:off x="7008157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7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7"/>
            <p:cNvSpPr/>
            <p:nvPr/>
          </p:nvSpPr>
          <p:spPr>
            <a:xfrm>
              <a:off x="6538578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7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7"/>
            <p:cNvSpPr/>
            <p:nvPr/>
          </p:nvSpPr>
          <p:spPr>
            <a:xfrm>
              <a:off x="685015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7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7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7"/>
            <p:cNvSpPr/>
            <p:nvPr/>
          </p:nvSpPr>
          <p:spPr>
            <a:xfrm>
              <a:off x="685015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7"/>
            <p:cNvSpPr/>
            <p:nvPr/>
          </p:nvSpPr>
          <p:spPr>
            <a:xfrm>
              <a:off x="7164684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7"/>
            <p:cNvSpPr/>
            <p:nvPr/>
          </p:nvSpPr>
          <p:spPr>
            <a:xfrm>
              <a:off x="685015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7"/>
            <p:cNvSpPr/>
            <p:nvPr/>
          </p:nvSpPr>
          <p:spPr>
            <a:xfrm>
              <a:off x="669363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7"/>
            <p:cNvSpPr/>
            <p:nvPr/>
          </p:nvSpPr>
          <p:spPr>
            <a:xfrm>
              <a:off x="7008157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7"/>
            <p:cNvSpPr/>
            <p:nvPr/>
          </p:nvSpPr>
          <p:spPr>
            <a:xfrm>
              <a:off x="669363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7"/>
            <p:cNvSpPr/>
            <p:nvPr/>
          </p:nvSpPr>
          <p:spPr>
            <a:xfrm>
              <a:off x="7008157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7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7"/>
            <p:cNvSpPr/>
            <p:nvPr/>
          </p:nvSpPr>
          <p:spPr>
            <a:xfrm>
              <a:off x="6538578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7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7"/>
            <p:cNvSpPr/>
            <p:nvPr/>
          </p:nvSpPr>
          <p:spPr>
            <a:xfrm>
              <a:off x="685015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7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7"/>
            <p:cNvSpPr/>
            <p:nvPr/>
          </p:nvSpPr>
          <p:spPr>
            <a:xfrm>
              <a:off x="7164684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7"/>
            <p:cNvSpPr/>
            <p:nvPr/>
          </p:nvSpPr>
          <p:spPr>
            <a:xfrm>
              <a:off x="685015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7"/>
            <p:cNvSpPr/>
            <p:nvPr/>
          </p:nvSpPr>
          <p:spPr>
            <a:xfrm>
              <a:off x="669363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7"/>
            <p:cNvSpPr/>
            <p:nvPr/>
          </p:nvSpPr>
          <p:spPr>
            <a:xfrm>
              <a:off x="7008157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7"/>
            <p:cNvSpPr/>
            <p:nvPr/>
          </p:nvSpPr>
          <p:spPr>
            <a:xfrm>
              <a:off x="669363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7"/>
            <p:cNvSpPr/>
            <p:nvPr/>
          </p:nvSpPr>
          <p:spPr>
            <a:xfrm>
              <a:off x="7008157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7"/>
            <p:cNvSpPr/>
            <p:nvPr/>
          </p:nvSpPr>
          <p:spPr>
            <a:xfrm>
              <a:off x="6538578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7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7"/>
            <p:cNvSpPr/>
            <p:nvPr/>
          </p:nvSpPr>
          <p:spPr>
            <a:xfrm>
              <a:off x="685015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7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7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7"/>
            <p:cNvSpPr/>
            <p:nvPr/>
          </p:nvSpPr>
          <p:spPr>
            <a:xfrm>
              <a:off x="622257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7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7"/>
            <p:cNvSpPr/>
            <p:nvPr/>
          </p:nvSpPr>
          <p:spPr>
            <a:xfrm>
              <a:off x="622257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7"/>
            <p:cNvSpPr/>
            <p:nvPr/>
          </p:nvSpPr>
          <p:spPr>
            <a:xfrm>
              <a:off x="6538578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7"/>
            <p:cNvSpPr/>
            <p:nvPr/>
          </p:nvSpPr>
          <p:spPr>
            <a:xfrm>
              <a:off x="622257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7"/>
            <p:cNvSpPr/>
            <p:nvPr/>
          </p:nvSpPr>
          <p:spPr>
            <a:xfrm>
              <a:off x="606604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7"/>
            <p:cNvSpPr/>
            <p:nvPr/>
          </p:nvSpPr>
          <p:spPr>
            <a:xfrm>
              <a:off x="638057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7"/>
            <p:cNvSpPr/>
            <p:nvPr/>
          </p:nvSpPr>
          <p:spPr>
            <a:xfrm>
              <a:off x="606604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7"/>
            <p:cNvSpPr/>
            <p:nvPr/>
          </p:nvSpPr>
          <p:spPr>
            <a:xfrm>
              <a:off x="638057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7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7"/>
            <p:cNvSpPr/>
            <p:nvPr/>
          </p:nvSpPr>
          <p:spPr>
            <a:xfrm>
              <a:off x="622257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7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7"/>
            <p:cNvSpPr/>
            <p:nvPr/>
          </p:nvSpPr>
          <p:spPr>
            <a:xfrm>
              <a:off x="622257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7"/>
            <p:cNvSpPr/>
            <p:nvPr/>
          </p:nvSpPr>
          <p:spPr>
            <a:xfrm>
              <a:off x="6538578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7"/>
            <p:cNvSpPr/>
            <p:nvPr/>
          </p:nvSpPr>
          <p:spPr>
            <a:xfrm>
              <a:off x="622257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7"/>
            <p:cNvSpPr/>
            <p:nvPr/>
          </p:nvSpPr>
          <p:spPr>
            <a:xfrm>
              <a:off x="606604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7"/>
            <p:cNvSpPr/>
            <p:nvPr/>
          </p:nvSpPr>
          <p:spPr>
            <a:xfrm>
              <a:off x="638057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7"/>
            <p:cNvSpPr/>
            <p:nvPr/>
          </p:nvSpPr>
          <p:spPr>
            <a:xfrm>
              <a:off x="606604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7"/>
            <p:cNvSpPr/>
            <p:nvPr/>
          </p:nvSpPr>
          <p:spPr>
            <a:xfrm>
              <a:off x="638057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7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7"/>
            <p:cNvSpPr/>
            <p:nvPr/>
          </p:nvSpPr>
          <p:spPr>
            <a:xfrm>
              <a:off x="622257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7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7"/>
            <p:cNvSpPr/>
            <p:nvPr/>
          </p:nvSpPr>
          <p:spPr>
            <a:xfrm>
              <a:off x="622257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7"/>
            <p:cNvSpPr/>
            <p:nvPr/>
          </p:nvSpPr>
          <p:spPr>
            <a:xfrm>
              <a:off x="6538578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7"/>
            <p:cNvSpPr/>
            <p:nvPr/>
          </p:nvSpPr>
          <p:spPr>
            <a:xfrm>
              <a:off x="622257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37"/>
            <p:cNvSpPr/>
            <p:nvPr/>
          </p:nvSpPr>
          <p:spPr>
            <a:xfrm>
              <a:off x="606604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37"/>
            <p:cNvSpPr/>
            <p:nvPr/>
          </p:nvSpPr>
          <p:spPr>
            <a:xfrm>
              <a:off x="638057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37"/>
            <p:cNvSpPr/>
            <p:nvPr/>
          </p:nvSpPr>
          <p:spPr>
            <a:xfrm>
              <a:off x="606604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37"/>
            <p:cNvSpPr/>
            <p:nvPr/>
          </p:nvSpPr>
          <p:spPr>
            <a:xfrm>
              <a:off x="638057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37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37"/>
            <p:cNvSpPr/>
            <p:nvPr/>
          </p:nvSpPr>
          <p:spPr>
            <a:xfrm>
              <a:off x="622257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37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37"/>
            <p:cNvSpPr/>
            <p:nvPr/>
          </p:nvSpPr>
          <p:spPr>
            <a:xfrm>
              <a:off x="622257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37"/>
            <p:cNvSpPr/>
            <p:nvPr/>
          </p:nvSpPr>
          <p:spPr>
            <a:xfrm>
              <a:off x="6538578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37"/>
            <p:cNvSpPr/>
            <p:nvPr/>
          </p:nvSpPr>
          <p:spPr>
            <a:xfrm>
              <a:off x="622257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37"/>
            <p:cNvSpPr/>
            <p:nvPr/>
          </p:nvSpPr>
          <p:spPr>
            <a:xfrm>
              <a:off x="606604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37"/>
            <p:cNvSpPr/>
            <p:nvPr/>
          </p:nvSpPr>
          <p:spPr>
            <a:xfrm>
              <a:off x="638057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37"/>
            <p:cNvSpPr/>
            <p:nvPr/>
          </p:nvSpPr>
          <p:spPr>
            <a:xfrm>
              <a:off x="606604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37"/>
            <p:cNvSpPr/>
            <p:nvPr/>
          </p:nvSpPr>
          <p:spPr>
            <a:xfrm>
              <a:off x="638057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37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37"/>
            <p:cNvSpPr/>
            <p:nvPr/>
          </p:nvSpPr>
          <p:spPr>
            <a:xfrm>
              <a:off x="622257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37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37"/>
            <p:cNvSpPr/>
            <p:nvPr/>
          </p:nvSpPr>
          <p:spPr>
            <a:xfrm>
              <a:off x="622257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37"/>
            <p:cNvSpPr/>
            <p:nvPr/>
          </p:nvSpPr>
          <p:spPr>
            <a:xfrm>
              <a:off x="6538578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37"/>
            <p:cNvSpPr/>
            <p:nvPr/>
          </p:nvSpPr>
          <p:spPr>
            <a:xfrm>
              <a:off x="622257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37"/>
            <p:cNvSpPr/>
            <p:nvPr/>
          </p:nvSpPr>
          <p:spPr>
            <a:xfrm>
              <a:off x="606604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37"/>
            <p:cNvSpPr/>
            <p:nvPr/>
          </p:nvSpPr>
          <p:spPr>
            <a:xfrm>
              <a:off x="638057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37"/>
            <p:cNvSpPr/>
            <p:nvPr/>
          </p:nvSpPr>
          <p:spPr>
            <a:xfrm>
              <a:off x="606604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37"/>
            <p:cNvSpPr/>
            <p:nvPr/>
          </p:nvSpPr>
          <p:spPr>
            <a:xfrm>
              <a:off x="638057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37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37"/>
            <p:cNvSpPr/>
            <p:nvPr/>
          </p:nvSpPr>
          <p:spPr>
            <a:xfrm>
              <a:off x="622257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37"/>
            <p:cNvSpPr/>
            <p:nvPr/>
          </p:nvSpPr>
          <p:spPr>
            <a:xfrm>
              <a:off x="6538578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37"/>
            <p:cNvSpPr/>
            <p:nvPr/>
          </p:nvSpPr>
          <p:spPr>
            <a:xfrm>
              <a:off x="622257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37"/>
            <p:cNvSpPr/>
            <p:nvPr/>
          </p:nvSpPr>
          <p:spPr>
            <a:xfrm>
              <a:off x="606604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37"/>
            <p:cNvSpPr/>
            <p:nvPr/>
          </p:nvSpPr>
          <p:spPr>
            <a:xfrm>
              <a:off x="638057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37"/>
            <p:cNvSpPr/>
            <p:nvPr/>
          </p:nvSpPr>
          <p:spPr>
            <a:xfrm>
              <a:off x="606604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37"/>
            <p:cNvSpPr/>
            <p:nvPr/>
          </p:nvSpPr>
          <p:spPr>
            <a:xfrm>
              <a:off x="638057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37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37"/>
            <p:cNvSpPr/>
            <p:nvPr/>
          </p:nvSpPr>
          <p:spPr>
            <a:xfrm>
              <a:off x="622257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37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37"/>
            <p:cNvSpPr/>
            <p:nvPr/>
          </p:nvSpPr>
          <p:spPr>
            <a:xfrm>
              <a:off x="904877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37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37"/>
            <p:cNvSpPr/>
            <p:nvPr/>
          </p:nvSpPr>
          <p:spPr>
            <a:xfrm>
              <a:off x="904877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37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37"/>
            <p:cNvSpPr/>
            <p:nvPr/>
          </p:nvSpPr>
          <p:spPr>
            <a:xfrm>
              <a:off x="904877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37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37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37"/>
            <p:cNvSpPr/>
            <p:nvPr/>
          </p:nvSpPr>
          <p:spPr>
            <a:xfrm>
              <a:off x="873425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37"/>
            <p:cNvSpPr/>
            <p:nvPr/>
          </p:nvSpPr>
          <p:spPr>
            <a:xfrm>
              <a:off x="904877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37"/>
            <p:cNvSpPr/>
            <p:nvPr/>
          </p:nvSpPr>
          <p:spPr>
            <a:xfrm>
              <a:off x="873425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37"/>
            <p:cNvSpPr/>
            <p:nvPr/>
          </p:nvSpPr>
          <p:spPr>
            <a:xfrm>
              <a:off x="857624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37"/>
            <p:cNvSpPr/>
            <p:nvPr/>
          </p:nvSpPr>
          <p:spPr>
            <a:xfrm>
              <a:off x="8890776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37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37"/>
            <p:cNvSpPr/>
            <p:nvPr/>
          </p:nvSpPr>
          <p:spPr>
            <a:xfrm>
              <a:off x="841972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37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37"/>
            <p:cNvSpPr/>
            <p:nvPr/>
          </p:nvSpPr>
          <p:spPr>
            <a:xfrm>
              <a:off x="873425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37"/>
            <p:cNvSpPr/>
            <p:nvPr/>
          </p:nvSpPr>
          <p:spPr>
            <a:xfrm>
              <a:off x="904877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37"/>
            <p:cNvSpPr/>
            <p:nvPr/>
          </p:nvSpPr>
          <p:spPr>
            <a:xfrm>
              <a:off x="873425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37"/>
            <p:cNvSpPr/>
            <p:nvPr/>
          </p:nvSpPr>
          <p:spPr>
            <a:xfrm>
              <a:off x="857624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37"/>
            <p:cNvSpPr/>
            <p:nvPr/>
          </p:nvSpPr>
          <p:spPr>
            <a:xfrm>
              <a:off x="8890776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37"/>
            <p:cNvSpPr/>
            <p:nvPr/>
          </p:nvSpPr>
          <p:spPr>
            <a:xfrm>
              <a:off x="857624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37"/>
            <p:cNvSpPr/>
            <p:nvPr/>
          </p:nvSpPr>
          <p:spPr>
            <a:xfrm>
              <a:off x="8890776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37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37"/>
            <p:cNvSpPr/>
            <p:nvPr/>
          </p:nvSpPr>
          <p:spPr>
            <a:xfrm>
              <a:off x="841972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37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37"/>
            <p:cNvSpPr/>
            <p:nvPr/>
          </p:nvSpPr>
          <p:spPr>
            <a:xfrm>
              <a:off x="873425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37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37"/>
            <p:cNvSpPr/>
            <p:nvPr/>
          </p:nvSpPr>
          <p:spPr>
            <a:xfrm>
              <a:off x="904877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37"/>
            <p:cNvSpPr/>
            <p:nvPr/>
          </p:nvSpPr>
          <p:spPr>
            <a:xfrm>
              <a:off x="873425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37"/>
            <p:cNvSpPr/>
            <p:nvPr/>
          </p:nvSpPr>
          <p:spPr>
            <a:xfrm>
              <a:off x="857624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37"/>
            <p:cNvSpPr/>
            <p:nvPr/>
          </p:nvSpPr>
          <p:spPr>
            <a:xfrm>
              <a:off x="8890776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37"/>
            <p:cNvSpPr/>
            <p:nvPr/>
          </p:nvSpPr>
          <p:spPr>
            <a:xfrm>
              <a:off x="841972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37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37"/>
            <p:cNvSpPr/>
            <p:nvPr/>
          </p:nvSpPr>
          <p:spPr>
            <a:xfrm>
              <a:off x="873425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37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37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37"/>
            <p:cNvSpPr/>
            <p:nvPr/>
          </p:nvSpPr>
          <p:spPr>
            <a:xfrm>
              <a:off x="8106669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37"/>
            <p:cNvSpPr/>
            <p:nvPr/>
          </p:nvSpPr>
          <p:spPr>
            <a:xfrm>
              <a:off x="841972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37"/>
            <p:cNvSpPr/>
            <p:nvPr/>
          </p:nvSpPr>
          <p:spPr>
            <a:xfrm>
              <a:off x="8106669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37"/>
            <p:cNvSpPr/>
            <p:nvPr/>
          </p:nvSpPr>
          <p:spPr>
            <a:xfrm>
              <a:off x="7950142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37"/>
            <p:cNvSpPr/>
            <p:nvPr/>
          </p:nvSpPr>
          <p:spPr>
            <a:xfrm>
              <a:off x="8263196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37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37"/>
            <p:cNvSpPr/>
            <p:nvPr/>
          </p:nvSpPr>
          <p:spPr>
            <a:xfrm>
              <a:off x="779214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37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37"/>
            <p:cNvSpPr/>
            <p:nvPr/>
          </p:nvSpPr>
          <p:spPr>
            <a:xfrm>
              <a:off x="8106669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37"/>
            <p:cNvSpPr/>
            <p:nvPr/>
          </p:nvSpPr>
          <p:spPr>
            <a:xfrm>
              <a:off x="841972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37"/>
            <p:cNvSpPr/>
            <p:nvPr/>
          </p:nvSpPr>
          <p:spPr>
            <a:xfrm>
              <a:off x="8106669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37"/>
            <p:cNvSpPr/>
            <p:nvPr/>
          </p:nvSpPr>
          <p:spPr>
            <a:xfrm>
              <a:off x="7950142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37"/>
            <p:cNvSpPr/>
            <p:nvPr/>
          </p:nvSpPr>
          <p:spPr>
            <a:xfrm>
              <a:off x="8263196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37"/>
            <p:cNvSpPr/>
            <p:nvPr/>
          </p:nvSpPr>
          <p:spPr>
            <a:xfrm>
              <a:off x="7950142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37"/>
            <p:cNvSpPr/>
            <p:nvPr/>
          </p:nvSpPr>
          <p:spPr>
            <a:xfrm>
              <a:off x="8263196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37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37"/>
            <p:cNvSpPr/>
            <p:nvPr/>
          </p:nvSpPr>
          <p:spPr>
            <a:xfrm>
              <a:off x="779214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37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37"/>
            <p:cNvSpPr/>
            <p:nvPr/>
          </p:nvSpPr>
          <p:spPr>
            <a:xfrm>
              <a:off x="8106669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37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37"/>
            <p:cNvSpPr/>
            <p:nvPr/>
          </p:nvSpPr>
          <p:spPr>
            <a:xfrm>
              <a:off x="841972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37"/>
            <p:cNvSpPr/>
            <p:nvPr/>
          </p:nvSpPr>
          <p:spPr>
            <a:xfrm>
              <a:off x="8106669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37"/>
            <p:cNvSpPr/>
            <p:nvPr/>
          </p:nvSpPr>
          <p:spPr>
            <a:xfrm>
              <a:off x="7950142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37"/>
            <p:cNvSpPr/>
            <p:nvPr/>
          </p:nvSpPr>
          <p:spPr>
            <a:xfrm>
              <a:off x="8263196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37"/>
            <p:cNvSpPr/>
            <p:nvPr/>
          </p:nvSpPr>
          <p:spPr>
            <a:xfrm>
              <a:off x="779214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37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37"/>
            <p:cNvSpPr/>
            <p:nvPr/>
          </p:nvSpPr>
          <p:spPr>
            <a:xfrm>
              <a:off x="8106669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37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37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37"/>
            <p:cNvSpPr/>
            <p:nvPr/>
          </p:nvSpPr>
          <p:spPr>
            <a:xfrm>
              <a:off x="747908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37"/>
            <p:cNvSpPr/>
            <p:nvPr/>
          </p:nvSpPr>
          <p:spPr>
            <a:xfrm>
              <a:off x="779214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37"/>
            <p:cNvSpPr/>
            <p:nvPr/>
          </p:nvSpPr>
          <p:spPr>
            <a:xfrm>
              <a:off x="747908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37"/>
            <p:cNvSpPr/>
            <p:nvPr/>
          </p:nvSpPr>
          <p:spPr>
            <a:xfrm>
              <a:off x="7322562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37"/>
            <p:cNvSpPr/>
            <p:nvPr/>
          </p:nvSpPr>
          <p:spPr>
            <a:xfrm>
              <a:off x="7635615" y="39427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37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37"/>
            <p:cNvSpPr/>
            <p:nvPr/>
          </p:nvSpPr>
          <p:spPr>
            <a:xfrm>
              <a:off x="7164684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37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37"/>
            <p:cNvSpPr/>
            <p:nvPr/>
          </p:nvSpPr>
          <p:spPr>
            <a:xfrm>
              <a:off x="747908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37"/>
            <p:cNvSpPr/>
            <p:nvPr/>
          </p:nvSpPr>
          <p:spPr>
            <a:xfrm>
              <a:off x="779214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37"/>
            <p:cNvSpPr/>
            <p:nvPr/>
          </p:nvSpPr>
          <p:spPr>
            <a:xfrm>
              <a:off x="747908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37"/>
            <p:cNvSpPr/>
            <p:nvPr/>
          </p:nvSpPr>
          <p:spPr>
            <a:xfrm>
              <a:off x="7322562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37"/>
            <p:cNvSpPr/>
            <p:nvPr/>
          </p:nvSpPr>
          <p:spPr>
            <a:xfrm>
              <a:off x="7635615" y="457024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37"/>
            <p:cNvSpPr/>
            <p:nvPr/>
          </p:nvSpPr>
          <p:spPr>
            <a:xfrm>
              <a:off x="7322562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37"/>
            <p:cNvSpPr/>
            <p:nvPr/>
          </p:nvSpPr>
          <p:spPr>
            <a:xfrm>
              <a:off x="7635615" y="425719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37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37"/>
            <p:cNvSpPr/>
            <p:nvPr/>
          </p:nvSpPr>
          <p:spPr>
            <a:xfrm>
              <a:off x="7164684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37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37"/>
            <p:cNvSpPr/>
            <p:nvPr/>
          </p:nvSpPr>
          <p:spPr>
            <a:xfrm>
              <a:off x="747908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37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37"/>
            <p:cNvSpPr/>
            <p:nvPr/>
          </p:nvSpPr>
          <p:spPr>
            <a:xfrm>
              <a:off x="779214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37"/>
            <p:cNvSpPr/>
            <p:nvPr/>
          </p:nvSpPr>
          <p:spPr>
            <a:xfrm>
              <a:off x="747908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37"/>
            <p:cNvSpPr/>
            <p:nvPr/>
          </p:nvSpPr>
          <p:spPr>
            <a:xfrm>
              <a:off x="7322562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37"/>
            <p:cNvSpPr/>
            <p:nvPr/>
          </p:nvSpPr>
          <p:spPr>
            <a:xfrm>
              <a:off x="7635615" y="488477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37"/>
            <p:cNvSpPr/>
            <p:nvPr/>
          </p:nvSpPr>
          <p:spPr>
            <a:xfrm>
              <a:off x="7164684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37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37"/>
            <p:cNvSpPr/>
            <p:nvPr/>
          </p:nvSpPr>
          <p:spPr>
            <a:xfrm>
              <a:off x="747908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37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37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37"/>
            <p:cNvSpPr/>
            <p:nvPr/>
          </p:nvSpPr>
          <p:spPr>
            <a:xfrm>
              <a:off x="685015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37"/>
            <p:cNvSpPr/>
            <p:nvPr/>
          </p:nvSpPr>
          <p:spPr>
            <a:xfrm>
              <a:off x="7164684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37"/>
            <p:cNvSpPr/>
            <p:nvPr/>
          </p:nvSpPr>
          <p:spPr>
            <a:xfrm>
              <a:off x="685015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37"/>
            <p:cNvSpPr/>
            <p:nvPr/>
          </p:nvSpPr>
          <p:spPr>
            <a:xfrm>
              <a:off x="669363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37"/>
            <p:cNvSpPr/>
            <p:nvPr/>
          </p:nvSpPr>
          <p:spPr>
            <a:xfrm>
              <a:off x="7008157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37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37"/>
            <p:cNvSpPr/>
            <p:nvPr/>
          </p:nvSpPr>
          <p:spPr>
            <a:xfrm>
              <a:off x="6538578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37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37"/>
            <p:cNvSpPr/>
            <p:nvPr/>
          </p:nvSpPr>
          <p:spPr>
            <a:xfrm>
              <a:off x="685015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37"/>
            <p:cNvSpPr/>
            <p:nvPr/>
          </p:nvSpPr>
          <p:spPr>
            <a:xfrm>
              <a:off x="7164684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37"/>
            <p:cNvSpPr/>
            <p:nvPr/>
          </p:nvSpPr>
          <p:spPr>
            <a:xfrm>
              <a:off x="685015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37"/>
            <p:cNvSpPr/>
            <p:nvPr/>
          </p:nvSpPr>
          <p:spPr>
            <a:xfrm>
              <a:off x="669363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37"/>
            <p:cNvSpPr/>
            <p:nvPr/>
          </p:nvSpPr>
          <p:spPr>
            <a:xfrm>
              <a:off x="7008157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37"/>
            <p:cNvSpPr/>
            <p:nvPr/>
          </p:nvSpPr>
          <p:spPr>
            <a:xfrm>
              <a:off x="669363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37"/>
            <p:cNvSpPr/>
            <p:nvPr/>
          </p:nvSpPr>
          <p:spPr>
            <a:xfrm>
              <a:off x="7008157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37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37"/>
            <p:cNvSpPr/>
            <p:nvPr/>
          </p:nvSpPr>
          <p:spPr>
            <a:xfrm>
              <a:off x="6538578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37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37"/>
            <p:cNvSpPr/>
            <p:nvPr/>
          </p:nvSpPr>
          <p:spPr>
            <a:xfrm>
              <a:off x="685015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37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37"/>
            <p:cNvSpPr/>
            <p:nvPr/>
          </p:nvSpPr>
          <p:spPr>
            <a:xfrm>
              <a:off x="7164684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37"/>
            <p:cNvSpPr/>
            <p:nvPr/>
          </p:nvSpPr>
          <p:spPr>
            <a:xfrm>
              <a:off x="685015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37"/>
            <p:cNvSpPr/>
            <p:nvPr/>
          </p:nvSpPr>
          <p:spPr>
            <a:xfrm>
              <a:off x="669363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37"/>
            <p:cNvSpPr/>
            <p:nvPr/>
          </p:nvSpPr>
          <p:spPr>
            <a:xfrm>
              <a:off x="7008157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37"/>
            <p:cNvSpPr/>
            <p:nvPr/>
          </p:nvSpPr>
          <p:spPr>
            <a:xfrm>
              <a:off x="6538578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37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37"/>
            <p:cNvSpPr/>
            <p:nvPr/>
          </p:nvSpPr>
          <p:spPr>
            <a:xfrm>
              <a:off x="685015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37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37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37"/>
            <p:cNvSpPr/>
            <p:nvPr/>
          </p:nvSpPr>
          <p:spPr>
            <a:xfrm>
              <a:off x="622257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37"/>
            <p:cNvSpPr/>
            <p:nvPr/>
          </p:nvSpPr>
          <p:spPr>
            <a:xfrm>
              <a:off x="6538578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37"/>
            <p:cNvSpPr/>
            <p:nvPr/>
          </p:nvSpPr>
          <p:spPr>
            <a:xfrm>
              <a:off x="622257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37"/>
            <p:cNvSpPr/>
            <p:nvPr/>
          </p:nvSpPr>
          <p:spPr>
            <a:xfrm>
              <a:off x="606604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37"/>
            <p:cNvSpPr/>
            <p:nvPr/>
          </p:nvSpPr>
          <p:spPr>
            <a:xfrm>
              <a:off x="638057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37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37"/>
            <p:cNvSpPr/>
            <p:nvPr/>
          </p:nvSpPr>
          <p:spPr>
            <a:xfrm>
              <a:off x="622257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37"/>
            <p:cNvSpPr/>
            <p:nvPr/>
          </p:nvSpPr>
          <p:spPr>
            <a:xfrm>
              <a:off x="6538578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37"/>
            <p:cNvSpPr/>
            <p:nvPr/>
          </p:nvSpPr>
          <p:spPr>
            <a:xfrm>
              <a:off x="622257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37"/>
            <p:cNvSpPr/>
            <p:nvPr/>
          </p:nvSpPr>
          <p:spPr>
            <a:xfrm>
              <a:off x="606604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37"/>
            <p:cNvSpPr/>
            <p:nvPr/>
          </p:nvSpPr>
          <p:spPr>
            <a:xfrm>
              <a:off x="638057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37"/>
            <p:cNvSpPr/>
            <p:nvPr/>
          </p:nvSpPr>
          <p:spPr>
            <a:xfrm>
              <a:off x="606604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37"/>
            <p:cNvSpPr/>
            <p:nvPr/>
          </p:nvSpPr>
          <p:spPr>
            <a:xfrm>
              <a:off x="638057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37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37"/>
            <p:cNvSpPr/>
            <p:nvPr/>
          </p:nvSpPr>
          <p:spPr>
            <a:xfrm>
              <a:off x="622257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37"/>
            <p:cNvSpPr/>
            <p:nvPr/>
          </p:nvSpPr>
          <p:spPr>
            <a:xfrm>
              <a:off x="6538578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37"/>
            <p:cNvSpPr/>
            <p:nvPr/>
          </p:nvSpPr>
          <p:spPr>
            <a:xfrm>
              <a:off x="622257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37"/>
            <p:cNvSpPr/>
            <p:nvPr/>
          </p:nvSpPr>
          <p:spPr>
            <a:xfrm>
              <a:off x="606604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37"/>
            <p:cNvSpPr/>
            <p:nvPr/>
          </p:nvSpPr>
          <p:spPr>
            <a:xfrm>
              <a:off x="638057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37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37"/>
            <p:cNvSpPr/>
            <p:nvPr/>
          </p:nvSpPr>
          <p:spPr>
            <a:xfrm>
              <a:off x="622257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7" name="Google Shape;8597;p37"/>
          <p:cNvSpPr/>
          <p:nvPr/>
        </p:nvSpPr>
        <p:spPr>
          <a:xfrm>
            <a:off x="657225" y="374975"/>
            <a:ext cx="7811500" cy="4273350"/>
          </a:xfrm>
          <a:custGeom>
            <a:avLst/>
            <a:gdLst/>
            <a:ahLst/>
            <a:cxnLst/>
            <a:rect l="l" t="t" r="r" b="b"/>
            <a:pathLst>
              <a:path w="312460" h="170934" extrusionOk="0">
                <a:moveTo>
                  <a:pt x="11663" y="0"/>
                </a:moveTo>
                <a:lnTo>
                  <a:pt x="0" y="170934"/>
                </a:lnTo>
                <a:lnTo>
                  <a:pt x="308207" y="169901"/>
                </a:lnTo>
                <a:lnTo>
                  <a:pt x="312460" y="2547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98" name="Google Shape;8598;p37"/>
          <p:cNvSpPr txBox="1">
            <a:spLocks noGrp="1"/>
          </p:cNvSpPr>
          <p:nvPr>
            <p:ph type="title"/>
          </p:nvPr>
        </p:nvSpPr>
        <p:spPr>
          <a:xfrm>
            <a:off x="2774088" y="757375"/>
            <a:ext cx="35958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599" name="Google Shape;8599;p37"/>
          <p:cNvSpPr txBox="1"/>
          <p:nvPr/>
        </p:nvSpPr>
        <p:spPr>
          <a:xfrm>
            <a:off x="1146675" y="3454750"/>
            <a:ext cx="6853500" cy="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b="1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and illustrations by</a:t>
            </a:r>
            <a:r>
              <a:rPr lang="en">
                <a:solidFill>
                  <a:srgbClr val="222222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b="1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600" name="Google Shape;8600;p37"/>
          <p:cNvSpPr txBox="1">
            <a:spLocks noGrp="1"/>
          </p:cNvSpPr>
          <p:nvPr>
            <p:ph type="subTitle" idx="1"/>
          </p:nvPr>
        </p:nvSpPr>
        <p:spPr>
          <a:xfrm>
            <a:off x="2893350" y="1390725"/>
            <a:ext cx="3355200" cy="10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1_Section header">
    <p:bg>
      <p:bgPr>
        <a:solidFill>
          <a:schemeClr val="accent3"/>
        </a:solidFill>
        <a:effectLst/>
      </p:bgPr>
    </p:bg>
    <p:spTree>
      <p:nvGrpSpPr>
        <p:cNvPr id="1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83819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4_1">
    <p:bg>
      <p:bgPr>
        <a:solidFill>
          <a:schemeClr val="accent3"/>
        </a:solidFill>
        <a:effectLst/>
      </p:bgPr>
    </p:bg>
    <p:spTree>
      <p:nvGrpSpPr>
        <p:cNvPr id="1" name="Shape 8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2" name="Google Shape;8602;p38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8603" name="Google Shape;8603;p38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38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38"/>
            <p:cNvSpPr/>
            <p:nvPr/>
          </p:nvSpPr>
          <p:spPr>
            <a:xfrm>
              <a:off x="5909535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38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38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38"/>
            <p:cNvSpPr/>
            <p:nvPr/>
          </p:nvSpPr>
          <p:spPr>
            <a:xfrm>
              <a:off x="5909535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38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38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38"/>
            <p:cNvSpPr/>
            <p:nvPr/>
          </p:nvSpPr>
          <p:spPr>
            <a:xfrm>
              <a:off x="5909535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38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38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38"/>
            <p:cNvSpPr/>
            <p:nvPr/>
          </p:nvSpPr>
          <p:spPr>
            <a:xfrm>
              <a:off x="5909535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38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38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38"/>
            <p:cNvSpPr/>
            <p:nvPr/>
          </p:nvSpPr>
          <p:spPr>
            <a:xfrm>
              <a:off x="5909535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38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38"/>
            <p:cNvSpPr/>
            <p:nvPr/>
          </p:nvSpPr>
          <p:spPr>
            <a:xfrm>
              <a:off x="5909535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38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38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38"/>
            <p:cNvSpPr/>
            <p:nvPr/>
          </p:nvSpPr>
          <p:spPr>
            <a:xfrm>
              <a:off x="559500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38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38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38"/>
            <p:cNvSpPr/>
            <p:nvPr/>
          </p:nvSpPr>
          <p:spPr>
            <a:xfrm>
              <a:off x="559500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38"/>
            <p:cNvSpPr/>
            <p:nvPr/>
          </p:nvSpPr>
          <p:spPr>
            <a:xfrm>
              <a:off x="5909535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38"/>
            <p:cNvSpPr/>
            <p:nvPr/>
          </p:nvSpPr>
          <p:spPr>
            <a:xfrm>
              <a:off x="559500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38"/>
            <p:cNvSpPr/>
            <p:nvPr/>
          </p:nvSpPr>
          <p:spPr>
            <a:xfrm>
              <a:off x="543700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38"/>
            <p:cNvSpPr/>
            <p:nvPr/>
          </p:nvSpPr>
          <p:spPr>
            <a:xfrm>
              <a:off x="575153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38"/>
            <p:cNvSpPr/>
            <p:nvPr/>
          </p:nvSpPr>
          <p:spPr>
            <a:xfrm>
              <a:off x="543700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38"/>
            <p:cNvSpPr/>
            <p:nvPr/>
          </p:nvSpPr>
          <p:spPr>
            <a:xfrm>
              <a:off x="575153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38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38"/>
            <p:cNvSpPr/>
            <p:nvPr/>
          </p:nvSpPr>
          <p:spPr>
            <a:xfrm>
              <a:off x="528048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38"/>
            <p:cNvSpPr/>
            <p:nvPr/>
          </p:nvSpPr>
          <p:spPr>
            <a:xfrm>
              <a:off x="5909535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38"/>
            <p:cNvSpPr/>
            <p:nvPr/>
          </p:nvSpPr>
          <p:spPr>
            <a:xfrm>
              <a:off x="559500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38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38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38"/>
            <p:cNvSpPr/>
            <p:nvPr/>
          </p:nvSpPr>
          <p:spPr>
            <a:xfrm>
              <a:off x="559500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38"/>
            <p:cNvSpPr/>
            <p:nvPr/>
          </p:nvSpPr>
          <p:spPr>
            <a:xfrm>
              <a:off x="5909535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38"/>
            <p:cNvSpPr/>
            <p:nvPr/>
          </p:nvSpPr>
          <p:spPr>
            <a:xfrm>
              <a:off x="559500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38"/>
            <p:cNvSpPr/>
            <p:nvPr/>
          </p:nvSpPr>
          <p:spPr>
            <a:xfrm>
              <a:off x="543700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38"/>
            <p:cNvSpPr/>
            <p:nvPr/>
          </p:nvSpPr>
          <p:spPr>
            <a:xfrm>
              <a:off x="575153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38"/>
            <p:cNvSpPr/>
            <p:nvPr/>
          </p:nvSpPr>
          <p:spPr>
            <a:xfrm>
              <a:off x="543700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38"/>
            <p:cNvSpPr/>
            <p:nvPr/>
          </p:nvSpPr>
          <p:spPr>
            <a:xfrm>
              <a:off x="575153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38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38"/>
            <p:cNvSpPr/>
            <p:nvPr/>
          </p:nvSpPr>
          <p:spPr>
            <a:xfrm>
              <a:off x="528048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38"/>
            <p:cNvSpPr/>
            <p:nvPr/>
          </p:nvSpPr>
          <p:spPr>
            <a:xfrm>
              <a:off x="5909535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38"/>
            <p:cNvSpPr/>
            <p:nvPr/>
          </p:nvSpPr>
          <p:spPr>
            <a:xfrm>
              <a:off x="559500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38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38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38"/>
            <p:cNvSpPr/>
            <p:nvPr/>
          </p:nvSpPr>
          <p:spPr>
            <a:xfrm>
              <a:off x="559500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38"/>
            <p:cNvSpPr/>
            <p:nvPr/>
          </p:nvSpPr>
          <p:spPr>
            <a:xfrm>
              <a:off x="5909535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38"/>
            <p:cNvSpPr/>
            <p:nvPr/>
          </p:nvSpPr>
          <p:spPr>
            <a:xfrm>
              <a:off x="559500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38"/>
            <p:cNvSpPr/>
            <p:nvPr/>
          </p:nvSpPr>
          <p:spPr>
            <a:xfrm>
              <a:off x="543700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38"/>
            <p:cNvSpPr/>
            <p:nvPr/>
          </p:nvSpPr>
          <p:spPr>
            <a:xfrm>
              <a:off x="575153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38"/>
            <p:cNvSpPr/>
            <p:nvPr/>
          </p:nvSpPr>
          <p:spPr>
            <a:xfrm>
              <a:off x="543700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38"/>
            <p:cNvSpPr/>
            <p:nvPr/>
          </p:nvSpPr>
          <p:spPr>
            <a:xfrm>
              <a:off x="575153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38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38"/>
            <p:cNvSpPr/>
            <p:nvPr/>
          </p:nvSpPr>
          <p:spPr>
            <a:xfrm>
              <a:off x="528048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38"/>
            <p:cNvSpPr/>
            <p:nvPr/>
          </p:nvSpPr>
          <p:spPr>
            <a:xfrm>
              <a:off x="5909535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38"/>
            <p:cNvSpPr/>
            <p:nvPr/>
          </p:nvSpPr>
          <p:spPr>
            <a:xfrm>
              <a:off x="559500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38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38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38"/>
            <p:cNvSpPr/>
            <p:nvPr/>
          </p:nvSpPr>
          <p:spPr>
            <a:xfrm>
              <a:off x="559500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38"/>
            <p:cNvSpPr/>
            <p:nvPr/>
          </p:nvSpPr>
          <p:spPr>
            <a:xfrm>
              <a:off x="5909535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38"/>
            <p:cNvSpPr/>
            <p:nvPr/>
          </p:nvSpPr>
          <p:spPr>
            <a:xfrm>
              <a:off x="559500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38"/>
            <p:cNvSpPr/>
            <p:nvPr/>
          </p:nvSpPr>
          <p:spPr>
            <a:xfrm>
              <a:off x="543700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38"/>
            <p:cNvSpPr/>
            <p:nvPr/>
          </p:nvSpPr>
          <p:spPr>
            <a:xfrm>
              <a:off x="575153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38"/>
            <p:cNvSpPr/>
            <p:nvPr/>
          </p:nvSpPr>
          <p:spPr>
            <a:xfrm>
              <a:off x="543700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38"/>
            <p:cNvSpPr/>
            <p:nvPr/>
          </p:nvSpPr>
          <p:spPr>
            <a:xfrm>
              <a:off x="575153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38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38"/>
            <p:cNvSpPr/>
            <p:nvPr/>
          </p:nvSpPr>
          <p:spPr>
            <a:xfrm>
              <a:off x="528048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38"/>
            <p:cNvSpPr/>
            <p:nvPr/>
          </p:nvSpPr>
          <p:spPr>
            <a:xfrm>
              <a:off x="5909535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38"/>
            <p:cNvSpPr/>
            <p:nvPr/>
          </p:nvSpPr>
          <p:spPr>
            <a:xfrm>
              <a:off x="559500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38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38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38"/>
            <p:cNvSpPr/>
            <p:nvPr/>
          </p:nvSpPr>
          <p:spPr>
            <a:xfrm>
              <a:off x="559500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38"/>
            <p:cNvSpPr/>
            <p:nvPr/>
          </p:nvSpPr>
          <p:spPr>
            <a:xfrm>
              <a:off x="5909535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38"/>
            <p:cNvSpPr/>
            <p:nvPr/>
          </p:nvSpPr>
          <p:spPr>
            <a:xfrm>
              <a:off x="559500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38"/>
            <p:cNvSpPr/>
            <p:nvPr/>
          </p:nvSpPr>
          <p:spPr>
            <a:xfrm>
              <a:off x="543700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38"/>
            <p:cNvSpPr/>
            <p:nvPr/>
          </p:nvSpPr>
          <p:spPr>
            <a:xfrm>
              <a:off x="575153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38"/>
            <p:cNvSpPr/>
            <p:nvPr/>
          </p:nvSpPr>
          <p:spPr>
            <a:xfrm>
              <a:off x="543700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38"/>
            <p:cNvSpPr/>
            <p:nvPr/>
          </p:nvSpPr>
          <p:spPr>
            <a:xfrm>
              <a:off x="575153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38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38"/>
            <p:cNvSpPr/>
            <p:nvPr/>
          </p:nvSpPr>
          <p:spPr>
            <a:xfrm>
              <a:off x="528048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38"/>
            <p:cNvSpPr/>
            <p:nvPr/>
          </p:nvSpPr>
          <p:spPr>
            <a:xfrm>
              <a:off x="5909535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38"/>
            <p:cNvSpPr/>
            <p:nvPr/>
          </p:nvSpPr>
          <p:spPr>
            <a:xfrm>
              <a:off x="559500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38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38"/>
            <p:cNvSpPr/>
            <p:nvPr/>
          </p:nvSpPr>
          <p:spPr>
            <a:xfrm>
              <a:off x="5909535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38"/>
            <p:cNvSpPr/>
            <p:nvPr/>
          </p:nvSpPr>
          <p:spPr>
            <a:xfrm>
              <a:off x="559500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38"/>
            <p:cNvSpPr/>
            <p:nvPr/>
          </p:nvSpPr>
          <p:spPr>
            <a:xfrm>
              <a:off x="543700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38"/>
            <p:cNvSpPr/>
            <p:nvPr/>
          </p:nvSpPr>
          <p:spPr>
            <a:xfrm>
              <a:off x="575153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38"/>
            <p:cNvSpPr/>
            <p:nvPr/>
          </p:nvSpPr>
          <p:spPr>
            <a:xfrm>
              <a:off x="543700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38"/>
            <p:cNvSpPr/>
            <p:nvPr/>
          </p:nvSpPr>
          <p:spPr>
            <a:xfrm>
              <a:off x="575153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38"/>
            <p:cNvSpPr/>
            <p:nvPr/>
          </p:nvSpPr>
          <p:spPr>
            <a:xfrm>
              <a:off x="528048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38"/>
            <p:cNvSpPr/>
            <p:nvPr/>
          </p:nvSpPr>
          <p:spPr>
            <a:xfrm>
              <a:off x="5909535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38"/>
            <p:cNvSpPr/>
            <p:nvPr/>
          </p:nvSpPr>
          <p:spPr>
            <a:xfrm>
              <a:off x="559500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38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38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38"/>
            <p:cNvSpPr/>
            <p:nvPr/>
          </p:nvSpPr>
          <p:spPr>
            <a:xfrm>
              <a:off x="496742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38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38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38"/>
            <p:cNvSpPr/>
            <p:nvPr/>
          </p:nvSpPr>
          <p:spPr>
            <a:xfrm>
              <a:off x="496742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38"/>
            <p:cNvSpPr/>
            <p:nvPr/>
          </p:nvSpPr>
          <p:spPr>
            <a:xfrm>
              <a:off x="528048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38"/>
            <p:cNvSpPr/>
            <p:nvPr/>
          </p:nvSpPr>
          <p:spPr>
            <a:xfrm>
              <a:off x="496742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38"/>
            <p:cNvSpPr/>
            <p:nvPr/>
          </p:nvSpPr>
          <p:spPr>
            <a:xfrm>
              <a:off x="481090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38"/>
            <p:cNvSpPr/>
            <p:nvPr/>
          </p:nvSpPr>
          <p:spPr>
            <a:xfrm>
              <a:off x="512395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38"/>
            <p:cNvSpPr/>
            <p:nvPr/>
          </p:nvSpPr>
          <p:spPr>
            <a:xfrm>
              <a:off x="481090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38"/>
            <p:cNvSpPr/>
            <p:nvPr/>
          </p:nvSpPr>
          <p:spPr>
            <a:xfrm>
              <a:off x="512395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38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38"/>
            <p:cNvSpPr/>
            <p:nvPr/>
          </p:nvSpPr>
          <p:spPr>
            <a:xfrm>
              <a:off x="46529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38"/>
            <p:cNvSpPr/>
            <p:nvPr/>
          </p:nvSpPr>
          <p:spPr>
            <a:xfrm>
              <a:off x="528048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38"/>
            <p:cNvSpPr/>
            <p:nvPr/>
          </p:nvSpPr>
          <p:spPr>
            <a:xfrm>
              <a:off x="496742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38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38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38"/>
            <p:cNvSpPr/>
            <p:nvPr/>
          </p:nvSpPr>
          <p:spPr>
            <a:xfrm>
              <a:off x="496742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38"/>
            <p:cNvSpPr/>
            <p:nvPr/>
          </p:nvSpPr>
          <p:spPr>
            <a:xfrm>
              <a:off x="528048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38"/>
            <p:cNvSpPr/>
            <p:nvPr/>
          </p:nvSpPr>
          <p:spPr>
            <a:xfrm>
              <a:off x="496742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38"/>
            <p:cNvSpPr/>
            <p:nvPr/>
          </p:nvSpPr>
          <p:spPr>
            <a:xfrm>
              <a:off x="481090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38"/>
            <p:cNvSpPr/>
            <p:nvPr/>
          </p:nvSpPr>
          <p:spPr>
            <a:xfrm>
              <a:off x="512395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38"/>
            <p:cNvSpPr/>
            <p:nvPr/>
          </p:nvSpPr>
          <p:spPr>
            <a:xfrm>
              <a:off x="481090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38"/>
            <p:cNvSpPr/>
            <p:nvPr/>
          </p:nvSpPr>
          <p:spPr>
            <a:xfrm>
              <a:off x="512395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38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38"/>
            <p:cNvSpPr/>
            <p:nvPr/>
          </p:nvSpPr>
          <p:spPr>
            <a:xfrm>
              <a:off x="46529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38"/>
            <p:cNvSpPr/>
            <p:nvPr/>
          </p:nvSpPr>
          <p:spPr>
            <a:xfrm>
              <a:off x="528048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38"/>
            <p:cNvSpPr/>
            <p:nvPr/>
          </p:nvSpPr>
          <p:spPr>
            <a:xfrm>
              <a:off x="496742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38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38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38"/>
            <p:cNvSpPr/>
            <p:nvPr/>
          </p:nvSpPr>
          <p:spPr>
            <a:xfrm>
              <a:off x="496742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38"/>
            <p:cNvSpPr/>
            <p:nvPr/>
          </p:nvSpPr>
          <p:spPr>
            <a:xfrm>
              <a:off x="528048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38"/>
            <p:cNvSpPr/>
            <p:nvPr/>
          </p:nvSpPr>
          <p:spPr>
            <a:xfrm>
              <a:off x="496742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38"/>
            <p:cNvSpPr/>
            <p:nvPr/>
          </p:nvSpPr>
          <p:spPr>
            <a:xfrm>
              <a:off x="481090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38"/>
            <p:cNvSpPr/>
            <p:nvPr/>
          </p:nvSpPr>
          <p:spPr>
            <a:xfrm>
              <a:off x="512395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38"/>
            <p:cNvSpPr/>
            <p:nvPr/>
          </p:nvSpPr>
          <p:spPr>
            <a:xfrm>
              <a:off x="481090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38"/>
            <p:cNvSpPr/>
            <p:nvPr/>
          </p:nvSpPr>
          <p:spPr>
            <a:xfrm>
              <a:off x="512395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38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38"/>
            <p:cNvSpPr/>
            <p:nvPr/>
          </p:nvSpPr>
          <p:spPr>
            <a:xfrm>
              <a:off x="46529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38"/>
            <p:cNvSpPr/>
            <p:nvPr/>
          </p:nvSpPr>
          <p:spPr>
            <a:xfrm>
              <a:off x="528048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38"/>
            <p:cNvSpPr/>
            <p:nvPr/>
          </p:nvSpPr>
          <p:spPr>
            <a:xfrm>
              <a:off x="496742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38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38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38"/>
            <p:cNvSpPr/>
            <p:nvPr/>
          </p:nvSpPr>
          <p:spPr>
            <a:xfrm>
              <a:off x="496742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38"/>
            <p:cNvSpPr/>
            <p:nvPr/>
          </p:nvSpPr>
          <p:spPr>
            <a:xfrm>
              <a:off x="528048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38"/>
            <p:cNvSpPr/>
            <p:nvPr/>
          </p:nvSpPr>
          <p:spPr>
            <a:xfrm>
              <a:off x="496742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38"/>
            <p:cNvSpPr/>
            <p:nvPr/>
          </p:nvSpPr>
          <p:spPr>
            <a:xfrm>
              <a:off x="481090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38"/>
            <p:cNvSpPr/>
            <p:nvPr/>
          </p:nvSpPr>
          <p:spPr>
            <a:xfrm>
              <a:off x="512395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38"/>
            <p:cNvSpPr/>
            <p:nvPr/>
          </p:nvSpPr>
          <p:spPr>
            <a:xfrm>
              <a:off x="481090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38"/>
            <p:cNvSpPr/>
            <p:nvPr/>
          </p:nvSpPr>
          <p:spPr>
            <a:xfrm>
              <a:off x="512395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38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38"/>
            <p:cNvSpPr/>
            <p:nvPr/>
          </p:nvSpPr>
          <p:spPr>
            <a:xfrm>
              <a:off x="46529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38"/>
            <p:cNvSpPr/>
            <p:nvPr/>
          </p:nvSpPr>
          <p:spPr>
            <a:xfrm>
              <a:off x="528048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38"/>
            <p:cNvSpPr/>
            <p:nvPr/>
          </p:nvSpPr>
          <p:spPr>
            <a:xfrm>
              <a:off x="496742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38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38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38"/>
            <p:cNvSpPr/>
            <p:nvPr/>
          </p:nvSpPr>
          <p:spPr>
            <a:xfrm>
              <a:off x="496742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38"/>
            <p:cNvSpPr/>
            <p:nvPr/>
          </p:nvSpPr>
          <p:spPr>
            <a:xfrm>
              <a:off x="528048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38"/>
            <p:cNvSpPr/>
            <p:nvPr/>
          </p:nvSpPr>
          <p:spPr>
            <a:xfrm>
              <a:off x="496742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38"/>
            <p:cNvSpPr/>
            <p:nvPr/>
          </p:nvSpPr>
          <p:spPr>
            <a:xfrm>
              <a:off x="481090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38"/>
            <p:cNvSpPr/>
            <p:nvPr/>
          </p:nvSpPr>
          <p:spPr>
            <a:xfrm>
              <a:off x="512395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38"/>
            <p:cNvSpPr/>
            <p:nvPr/>
          </p:nvSpPr>
          <p:spPr>
            <a:xfrm>
              <a:off x="481090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38"/>
            <p:cNvSpPr/>
            <p:nvPr/>
          </p:nvSpPr>
          <p:spPr>
            <a:xfrm>
              <a:off x="512395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38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38"/>
            <p:cNvSpPr/>
            <p:nvPr/>
          </p:nvSpPr>
          <p:spPr>
            <a:xfrm>
              <a:off x="46529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38"/>
            <p:cNvSpPr/>
            <p:nvPr/>
          </p:nvSpPr>
          <p:spPr>
            <a:xfrm>
              <a:off x="528048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38"/>
            <p:cNvSpPr/>
            <p:nvPr/>
          </p:nvSpPr>
          <p:spPr>
            <a:xfrm>
              <a:off x="496742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38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38"/>
            <p:cNvSpPr/>
            <p:nvPr/>
          </p:nvSpPr>
          <p:spPr>
            <a:xfrm>
              <a:off x="528048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38"/>
            <p:cNvSpPr/>
            <p:nvPr/>
          </p:nvSpPr>
          <p:spPr>
            <a:xfrm>
              <a:off x="496742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38"/>
            <p:cNvSpPr/>
            <p:nvPr/>
          </p:nvSpPr>
          <p:spPr>
            <a:xfrm>
              <a:off x="481090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38"/>
            <p:cNvSpPr/>
            <p:nvPr/>
          </p:nvSpPr>
          <p:spPr>
            <a:xfrm>
              <a:off x="512395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38"/>
            <p:cNvSpPr/>
            <p:nvPr/>
          </p:nvSpPr>
          <p:spPr>
            <a:xfrm>
              <a:off x="481090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38"/>
            <p:cNvSpPr/>
            <p:nvPr/>
          </p:nvSpPr>
          <p:spPr>
            <a:xfrm>
              <a:off x="512395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38"/>
            <p:cNvSpPr/>
            <p:nvPr/>
          </p:nvSpPr>
          <p:spPr>
            <a:xfrm>
              <a:off x="46529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38"/>
            <p:cNvSpPr/>
            <p:nvPr/>
          </p:nvSpPr>
          <p:spPr>
            <a:xfrm>
              <a:off x="528048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38"/>
            <p:cNvSpPr/>
            <p:nvPr/>
          </p:nvSpPr>
          <p:spPr>
            <a:xfrm>
              <a:off x="496742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38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38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38"/>
            <p:cNvSpPr/>
            <p:nvPr/>
          </p:nvSpPr>
          <p:spPr>
            <a:xfrm>
              <a:off x="433984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38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38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38"/>
            <p:cNvSpPr/>
            <p:nvPr/>
          </p:nvSpPr>
          <p:spPr>
            <a:xfrm>
              <a:off x="433984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38"/>
            <p:cNvSpPr/>
            <p:nvPr/>
          </p:nvSpPr>
          <p:spPr>
            <a:xfrm>
              <a:off x="46529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38"/>
            <p:cNvSpPr/>
            <p:nvPr/>
          </p:nvSpPr>
          <p:spPr>
            <a:xfrm>
              <a:off x="433984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38"/>
            <p:cNvSpPr/>
            <p:nvPr/>
          </p:nvSpPr>
          <p:spPr>
            <a:xfrm>
              <a:off x="418332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38"/>
            <p:cNvSpPr/>
            <p:nvPr/>
          </p:nvSpPr>
          <p:spPr>
            <a:xfrm>
              <a:off x="4496373" y="5065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38"/>
            <p:cNvSpPr/>
            <p:nvPr/>
          </p:nvSpPr>
          <p:spPr>
            <a:xfrm>
              <a:off x="418332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38"/>
            <p:cNvSpPr/>
            <p:nvPr/>
          </p:nvSpPr>
          <p:spPr>
            <a:xfrm>
              <a:off x="4496373" y="19352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38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38"/>
            <p:cNvSpPr/>
            <p:nvPr/>
          </p:nvSpPr>
          <p:spPr>
            <a:xfrm>
              <a:off x="402544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38"/>
            <p:cNvSpPr/>
            <p:nvPr/>
          </p:nvSpPr>
          <p:spPr>
            <a:xfrm>
              <a:off x="46529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38"/>
            <p:cNvSpPr/>
            <p:nvPr/>
          </p:nvSpPr>
          <p:spPr>
            <a:xfrm>
              <a:off x="433984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38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38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38"/>
            <p:cNvSpPr/>
            <p:nvPr/>
          </p:nvSpPr>
          <p:spPr>
            <a:xfrm>
              <a:off x="433984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38"/>
            <p:cNvSpPr/>
            <p:nvPr/>
          </p:nvSpPr>
          <p:spPr>
            <a:xfrm>
              <a:off x="46529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38"/>
            <p:cNvSpPr/>
            <p:nvPr/>
          </p:nvSpPr>
          <p:spPr>
            <a:xfrm>
              <a:off x="433984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38"/>
            <p:cNvSpPr/>
            <p:nvPr/>
          </p:nvSpPr>
          <p:spPr>
            <a:xfrm>
              <a:off x="418332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38"/>
            <p:cNvSpPr/>
            <p:nvPr/>
          </p:nvSpPr>
          <p:spPr>
            <a:xfrm>
              <a:off x="4496373" y="1135632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38"/>
            <p:cNvSpPr/>
            <p:nvPr/>
          </p:nvSpPr>
          <p:spPr>
            <a:xfrm>
              <a:off x="418332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38"/>
            <p:cNvSpPr/>
            <p:nvPr/>
          </p:nvSpPr>
          <p:spPr>
            <a:xfrm>
              <a:off x="4496373" y="8211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38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38"/>
            <p:cNvSpPr/>
            <p:nvPr/>
          </p:nvSpPr>
          <p:spPr>
            <a:xfrm>
              <a:off x="402544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38"/>
            <p:cNvSpPr/>
            <p:nvPr/>
          </p:nvSpPr>
          <p:spPr>
            <a:xfrm>
              <a:off x="46529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38"/>
            <p:cNvSpPr/>
            <p:nvPr/>
          </p:nvSpPr>
          <p:spPr>
            <a:xfrm>
              <a:off x="433984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38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38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38"/>
            <p:cNvSpPr/>
            <p:nvPr/>
          </p:nvSpPr>
          <p:spPr>
            <a:xfrm>
              <a:off x="433984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38"/>
            <p:cNvSpPr/>
            <p:nvPr/>
          </p:nvSpPr>
          <p:spPr>
            <a:xfrm>
              <a:off x="46529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38"/>
            <p:cNvSpPr/>
            <p:nvPr/>
          </p:nvSpPr>
          <p:spPr>
            <a:xfrm>
              <a:off x="433984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38"/>
            <p:cNvSpPr/>
            <p:nvPr/>
          </p:nvSpPr>
          <p:spPr>
            <a:xfrm>
              <a:off x="418332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38"/>
            <p:cNvSpPr/>
            <p:nvPr/>
          </p:nvSpPr>
          <p:spPr>
            <a:xfrm>
              <a:off x="4496373" y="17630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38"/>
            <p:cNvSpPr/>
            <p:nvPr/>
          </p:nvSpPr>
          <p:spPr>
            <a:xfrm>
              <a:off x="418332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38"/>
            <p:cNvSpPr/>
            <p:nvPr/>
          </p:nvSpPr>
          <p:spPr>
            <a:xfrm>
              <a:off x="4496373" y="1448685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38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38"/>
            <p:cNvSpPr/>
            <p:nvPr/>
          </p:nvSpPr>
          <p:spPr>
            <a:xfrm>
              <a:off x="402544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38"/>
            <p:cNvSpPr/>
            <p:nvPr/>
          </p:nvSpPr>
          <p:spPr>
            <a:xfrm>
              <a:off x="46529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8"/>
            <p:cNvSpPr/>
            <p:nvPr/>
          </p:nvSpPr>
          <p:spPr>
            <a:xfrm>
              <a:off x="433984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8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8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38"/>
            <p:cNvSpPr/>
            <p:nvPr/>
          </p:nvSpPr>
          <p:spPr>
            <a:xfrm>
              <a:off x="433984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38"/>
            <p:cNvSpPr/>
            <p:nvPr/>
          </p:nvSpPr>
          <p:spPr>
            <a:xfrm>
              <a:off x="46529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38"/>
            <p:cNvSpPr/>
            <p:nvPr/>
          </p:nvSpPr>
          <p:spPr>
            <a:xfrm>
              <a:off x="433984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38"/>
            <p:cNvSpPr/>
            <p:nvPr/>
          </p:nvSpPr>
          <p:spPr>
            <a:xfrm>
              <a:off x="418332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38"/>
            <p:cNvSpPr/>
            <p:nvPr/>
          </p:nvSpPr>
          <p:spPr>
            <a:xfrm>
              <a:off x="4496373" y="238919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38"/>
            <p:cNvSpPr/>
            <p:nvPr/>
          </p:nvSpPr>
          <p:spPr>
            <a:xfrm>
              <a:off x="418332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38"/>
            <p:cNvSpPr/>
            <p:nvPr/>
          </p:nvSpPr>
          <p:spPr>
            <a:xfrm>
              <a:off x="4496373" y="2076143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38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38"/>
            <p:cNvSpPr/>
            <p:nvPr/>
          </p:nvSpPr>
          <p:spPr>
            <a:xfrm>
              <a:off x="402544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38"/>
            <p:cNvSpPr/>
            <p:nvPr/>
          </p:nvSpPr>
          <p:spPr>
            <a:xfrm>
              <a:off x="46529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38"/>
            <p:cNvSpPr/>
            <p:nvPr/>
          </p:nvSpPr>
          <p:spPr>
            <a:xfrm>
              <a:off x="433984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8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8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8"/>
            <p:cNvSpPr/>
            <p:nvPr/>
          </p:nvSpPr>
          <p:spPr>
            <a:xfrm>
              <a:off x="433984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38"/>
            <p:cNvSpPr/>
            <p:nvPr/>
          </p:nvSpPr>
          <p:spPr>
            <a:xfrm>
              <a:off x="46529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38"/>
            <p:cNvSpPr/>
            <p:nvPr/>
          </p:nvSpPr>
          <p:spPr>
            <a:xfrm>
              <a:off x="433984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38"/>
            <p:cNvSpPr/>
            <p:nvPr/>
          </p:nvSpPr>
          <p:spPr>
            <a:xfrm>
              <a:off x="418332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38"/>
            <p:cNvSpPr/>
            <p:nvPr/>
          </p:nvSpPr>
          <p:spPr>
            <a:xfrm>
              <a:off x="4496373" y="30167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38"/>
            <p:cNvSpPr/>
            <p:nvPr/>
          </p:nvSpPr>
          <p:spPr>
            <a:xfrm>
              <a:off x="418332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38"/>
            <p:cNvSpPr/>
            <p:nvPr/>
          </p:nvSpPr>
          <p:spPr>
            <a:xfrm>
              <a:off x="4496373" y="270519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38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38"/>
            <p:cNvSpPr/>
            <p:nvPr/>
          </p:nvSpPr>
          <p:spPr>
            <a:xfrm>
              <a:off x="402544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38"/>
            <p:cNvSpPr/>
            <p:nvPr/>
          </p:nvSpPr>
          <p:spPr>
            <a:xfrm>
              <a:off x="46529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8"/>
            <p:cNvSpPr/>
            <p:nvPr/>
          </p:nvSpPr>
          <p:spPr>
            <a:xfrm>
              <a:off x="433984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8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8"/>
            <p:cNvSpPr/>
            <p:nvPr/>
          </p:nvSpPr>
          <p:spPr>
            <a:xfrm>
              <a:off x="46529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38"/>
            <p:cNvSpPr/>
            <p:nvPr/>
          </p:nvSpPr>
          <p:spPr>
            <a:xfrm>
              <a:off x="433984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38"/>
            <p:cNvSpPr/>
            <p:nvPr/>
          </p:nvSpPr>
          <p:spPr>
            <a:xfrm>
              <a:off x="418332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38"/>
            <p:cNvSpPr/>
            <p:nvPr/>
          </p:nvSpPr>
          <p:spPr>
            <a:xfrm>
              <a:off x="4496373" y="364435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38"/>
            <p:cNvSpPr/>
            <p:nvPr/>
          </p:nvSpPr>
          <p:spPr>
            <a:xfrm>
              <a:off x="418332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38"/>
            <p:cNvSpPr/>
            <p:nvPr/>
          </p:nvSpPr>
          <p:spPr>
            <a:xfrm>
              <a:off x="4496373" y="33313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38"/>
            <p:cNvSpPr/>
            <p:nvPr/>
          </p:nvSpPr>
          <p:spPr>
            <a:xfrm>
              <a:off x="402544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38"/>
            <p:cNvSpPr/>
            <p:nvPr/>
          </p:nvSpPr>
          <p:spPr>
            <a:xfrm>
              <a:off x="46529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38"/>
            <p:cNvSpPr/>
            <p:nvPr/>
          </p:nvSpPr>
          <p:spPr>
            <a:xfrm>
              <a:off x="433984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38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38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38"/>
            <p:cNvSpPr/>
            <p:nvPr/>
          </p:nvSpPr>
          <p:spPr>
            <a:xfrm>
              <a:off x="371091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38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38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38"/>
            <p:cNvSpPr/>
            <p:nvPr/>
          </p:nvSpPr>
          <p:spPr>
            <a:xfrm>
              <a:off x="371091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38"/>
            <p:cNvSpPr/>
            <p:nvPr/>
          </p:nvSpPr>
          <p:spPr>
            <a:xfrm>
              <a:off x="402544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38"/>
            <p:cNvSpPr/>
            <p:nvPr/>
          </p:nvSpPr>
          <p:spPr>
            <a:xfrm>
              <a:off x="371091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38"/>
            <p:cNvSpPr/>
            <p:nvPr/>
          </p:nvSpPr>
          <p:spPr>
            <a:xfrm>
              <a:off x="3554388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38"/>
            <p:cNvSpPr/>
            <p:nvPr/>
          </p:nvSpPr>
          <p:spPr>
            <a:xfrm>
              <a:off x="3868915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38"/>
            <p:cNvSpPr/>
            <p:nvPr/>
          </p:nvSpPr>
          <p:spPr>
            <a:xfrm>
              <a:off x="3554388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38"/>
            <p:cNvSpPr/>
            <p:nvPr/>
          </p:nvSpPr>
          <p:spPr>
            <a:xfrm>
              <a:off x="3868915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38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38"/>
            <p:cNvSpPr/>
            <p:nvPr/>
          </p:nvSpPr>
          <p:spPr>
            <a:xfrm>
              <a:off x="3399336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38"/>
            <p:cNvSpPr/>
            <p:nvPr/>
          </p:nvSpPr>
          <p:spPr>
            <a:xfrm>
              <a:off x="402544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38"/>
            <p:cNvSpPr/>
            <p:nvPr/>
          </p:nvSpPr>
          <p:spPr>
            <a:xfrm>
              <a:off x="371091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38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38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38"/>
            <p:cNvSpPr/>
            <p:nvPr/>
          </p:nvSpPr>
          <p:spPr>
            <a:xfrm>
              <a:off x="371091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38"/>
            <p:cNvSpPr/>
            <p:nvPr/>
          </p:nvSpPr>
          <p:spPr>
            <a:xfrm>
              <a:off x="402544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38"/>
            <p:cNvSpPr/>
            <p:nvPr/>
          </p:nvSpPr>
          <p:spPr>
            <a:xfrm>
              <a:off x="371091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38"/>
            <p:cNvSpPr/>
            <p:nvPr/>
          </p:nvSpPr>
          <p:spPr>
            <a:xfrm>
              <a:off x="3554388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38"/>
            <p:cNvSpPr/>
            <p:nvPr/>
          </p:nvSpPr>
          <p:spPr>
            <a:xfrm>
              <a:off x="3868915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38"/>
            <p:cNvSpPr/>
            <p:nvPr/>
          </p:nvSpPr>
          <p:spPr>
            <a:xfrm>
              <a:off x="3554388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38"/>
            <p:cNvSpPr/>
            <p:nvPr/>
          </p:nvSpPr>
          <p:spPr>
            <a:xfrm>
              <a:off x="3868915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38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38"/>
            <p:cNvSpPr/>
            <p:nvPr/>
          </p:nvSpPr>
          <p:spPr>
            <a:xfrm>
              <a:off x="3399336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38"/>
            <p:cNvSpPr/>
            <p:nvPr/>
          </p:nvSpPr>
          <p:spPr>
            <a:xfrm>
              <a:off x="402544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38"/>
            <p:cNvSpPr/>
            <p:nvPr/>
          </p:nvSpPr>
          <p:spPr>
            <a:xfrm>
              <a:off x="371091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38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38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38"/>
            <p:cNvSpPr/>
            <p:nvPr/>
          </p:nvSpPr>
          <p:spPr>
            <a:xfrm>
              <a:off x="371091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38"/>
            <p:cNvSpPr/>
            <p:nvPr/>
          </p:nvSpPr>
          <p:spPr>
            <a:xfrm>
              <a:off x="402544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38"/>
            <p:cNvSpPr/>
            <p:nvPr/>
          </p:nvSpPr>
          <p:spPr>
            <a:xfrm>
              <a:off x="371091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38"/>
            <p:cNvSpPr/>
            <p:nvPr/>
          </p:nvSpPr>
          <p:spPr>
            <a:xfrm>
              <a:off x="3554388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38"/>
            <p:cNvSpPr/>
            <p:nvPr/>
          </p:nvSpPr>
          <p:spPr>
            <a:xfrm>
              <a:off x="3868915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38"/>
            <p:cNvSpPr/>
            <p:nvPr/>
          </p:nvSpPr>
          <p:spPr>
            <a:xfrm>
              <a:off x="3554388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38"/>
            <p:cNvSpPr/>
            <p:nvPr/>
          </p:nvSpPr>
          <p:spPr>
            <a:xfrm>
              <a:off x="3868915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38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38"/>
            <p:cNvSpPr/>
            <p:nvPr/>
          </p:nvSpPr>
          <p:spPr>
            <a:xfrm>
              <a:off x="3399336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38"/>
            <p:cNvSpPr/>
            <p:nvPr/>
          </p:nvSpPr>
          <p:spPr>
            <a:xfrm>
              <a:off x="402544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38"/>
            <p:cNvSpPr/>
            <p:nvPr/>
          </p:nvSpPr>
          <p:spPr>
            <a:xfrm>
              <a:off x="371091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38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38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38"/>
            <p:cNvSpPr/>
            <p:nvPr/>
          </p:nvSpPr>
          <p:spPr>
            <a:xfrm>
              <a:off x="371091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38"/>
            <p:cNvSpPr/>
            <p:nvPr/>
          </p:nvSpPr>
          <p:spPr>
            <a:xfrm>
              <a:off x="402544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38"/>
            <p:cNvSpPr/>
            <p:nvPr/>
          </p:nvSpPr>
          <p:spPr>
            <a:xfrm>
              <a:off x="371091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38"/>
            <p:cNvSpPr/>
            <p:nvPr/>
          </p:nvSpPr>
          <p:spPr>
            <a:xfrm>
              <a:off x="3554388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38"/>
            <p:cNvSpPr/>
            <p:nvPr/>
          </p:nvSpPr>
          <p:spPr>
            <a:xfrm>
              <a:off x="3868915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38"/>
            <p:cNvSpPr/>
            <p:nvPr/>
          </p:nvSpPr>
          <p:spPr>
            <a:xfrm>
              <a:off x="3554388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38"/>
            <p:cNvSpPr/>
            <p:nvPr/>
          </p:nvSpPr>
          <p:spPr>
            <a:xfrm>
              <a:off x="3868915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38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38"/>
            <p:cNvSpPr/>
            <p:nvPr/>
          </p:nvSpPr>
          <p:spPr>
            <a:xfrm>
              <a:off x="3399336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38"/>
            <p:cNvSpPr/>
            <p:nvPr/>
          </p:nvSpPr>
          <p:spPr>
            <a:xfrm>
              <a:off x="402544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38"/>
            <p:cNvSpPr/>
            <p:nvPr/>
          </p:nvSpPr>
          <p:spPr>
            <a:xfrm>
              <a:off x="371091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38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38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38"/>
            <p:cNvSpPr/>
            <p:nvPr/>
          </p:nvSpPr>
          <p:spPr>
            <a:xfrm>
              <a:off x="371091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38"/>
            <p:cNvSpPr/>
            <p:nvPr/>
          </p:nvSpPr>
          <p:spPr>
            <a:xfrm>
              <a:off x="402544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38"/>
            <p:cNvSpPr/>
            <p:nvPr/>
          </p:nvSpPr>
          <p:spPr>
            <a:xfrm>
              <a:off x="371091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38"/>
            <p:cNvSpPr/>
            <p:nvPr/>
          </p:nvSpPr>
          <p:spPr>
            <a:xfrm>
              <a:off x="3554388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38"/>
            <p:cNvSpPr/>
            <p:nvPr/>
          </p:nvSpPr>
          <p:spPr>
            <a:xfrm>
              <a:off x="3868915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38"/>
            <p:cNvSpPr/>
            <p:nvPr/>
          </p:nvSpPr>
          <p:spPr>
            <a:xfrm>
              <a:off x="3554388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38"/>
            <p:cNvSpPr/>
            <p:nvPr/>
          </p:nvSpPr>
          <p:spPr>
            <a:xfrm>
              <a:off x="3868915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38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38"/>
            <p:cNvSpPr/>
            <p:nvPr/>
          </p:nvSpPr>
          <p:spPr>
            <a:xfrm>
              <a:off x="3399336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38"/>
            <p:cNvSpPr/>
            <p:nvPr/>
          </p:nvSpPr>
          <p:spPr>
            <a:xfrm>
              <a:off x="402544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38"/>
            <p:cNvSpPr/>
            <p:nvPr/>
          </p:nvSpPr>
          <p:spPr>
            <a:xfrm>
              <a:off x="371091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38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38"/>
            <p:cNvSpPr/>
            <p:nvPr/>
          </p:nvSpPr>
          <p:spPr>
            <a:xfrm>
              <a:off x="402544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38"/>
            <p:cNvSpPr/>
            <p:nvPr/>
          </p:nvSpPr>
          <p:spPr>
            <a:xfrm>
              <a:off x="371091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38"/>
            <p:cNvSpPr/>
            <p:nvPr/>
          </p:nvSpPr>
          <p:spPr>
            <a:xfrm>
              <a:off x="3554388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38"/>
            <p:cNvSpPr/>
            <p:nvPr/>
          </p:nvSpPr>
          <p:spPr>
            <a:xfrm>
              <a:off x="3868915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38"/>
            <p:cNvSpPr/>
            <p:nvPr/>
          </p:nvSpPr>
          <p:spPr>
            <a:xfrm>
              <a:off x="3554388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38"/>
            <p:cNvSpPr/>
            <p:nvPr/>
          </p:nvSpPr>
          <p:spPr>
            <a:xfrm>
              <a:off x="3868915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38"/>
            <p:cNvSpPr/>
            <p:nvPr/>
          </p:nvSpPr>
          <p:spPr>
            <a:xfrm>
              <a:off x="3399336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38"/>
            <p:cNvSpPr/>
            <p:nvPr/>
          </p:nvSpPr>
          <p:spPr>
            <a:xfrm>
              <a:off x="402544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38"/>
            <p:cNvSpPr/>
            <p:nvPr/>
          </p:nvSpPr>
          <p:spPr>
            <a:xfrm>
              <a:off x="371091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38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38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38"/>
            <p:cNvSpPr/>
            <p:nvPr/>
          </p:nvSpPr>
          <p:spPr>
            <a:xfrm>
              <a:off x="30833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38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38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38"/>
            <p:cNvSpPr/>
            <p:nvPr/>
          </p:nvSpPr>
          <p:spPr>
            <a:xfrm>
              <a:off x="30833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38"/>
            <p:cNvSpPr/>
            <p:nvPr/>
          </p:nvSpPr>
          <p:spPr>
            <a:xfrm>
              <a:off x="3399336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38"/>
            <p:cNvSpPr/>
            <p:nvPr/>
          </p:nvSpPr>
          <p:spPr>
            <a:xfrm>
              <a:off x="308333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38"/>
            <p:cNvSpPr/>
            <p:nvPr/>
          </p:nvSpPr>
          <p:spPr>
            <a:xfrm>
              <a:off x="292680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38"/>
            <p:cNvSpPr/>
            <p:nvPr/>
          </p:nvSpPr>
          <p:spPr>
            <a:xfrm>
              <a:off x="3241335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38"/>
            <p:cNvSpPr/>
            <p:nvPr/>
          </p:nvSpPr>
          <p:spPr>
            <a:xfrm>
              <a:off x="292680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38"/>
            <p:cNvSpPr/>
            <p:nvPr/>
          </p:nvSpPr>
          <p:spPr>
            <a:xfrm>
              <a:off x="3241335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38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38"/>
            <p:cNvSpPr/>
            <p:nvPr/>
          </p:nvSpPr>
          <p:spPr>
            <a:xfrm>
              <a:off x="27702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38"/>
            <p:cNvSpPr/>
            <p:nvPr/>
          </p:nvSpPr>
          <p:spPr>
            <a:xfrm>
              <a:off x="3399336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38"/>
            <p:cNvSpPr/>
            <p:nvPr/>
          </p:nvSpPr>
          <p:spPr>
            <a:xfrm>
              <a:off x="30833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38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38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38"/>
            <p:cNvSpPr/>
            <p:nvPr/>
          </p:nvSpPr>
          <p:spPr>
            <a:xfrm>
              <a:off x="30833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38"/>
            <p:cNvSpPr/>
            <p:nvPr/>
          </p:nvSpPr>
          <p:spPr>
            <a:xfrm>
              <a:off x="3399336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38"/>
            <p:cNvSpPr/>
            <p:nvPr/>
          </p:nvSpPr>
          <p:spPr>
            <a:xfrm>
              <a:off x="308333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38"/>
            <p:cNvSpPr/>
            <p:nvPr/>
          </p:nvSpPr>
          <p:spPr>
            <a:xfrm>
              <a:off x="292680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38"/>
            <p:cNvSpPr/>
            <p:nvPr/>
          </p:nvSpPr>
          <p:spPr>
            <a:xfrm>
              <a:off x="3241335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38"/>
            <p:cNvSpPr/>
            <p:nvPr/>
          </p:nvSpPr>
          <p:spPr>
            <a:xfrm>
              <a:off x="292680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38"/>
            <p:cNvSpPr/>
            <p:nvPr/>
          </p:nvSpPr>
          <p:spPr>
            <a:xfrm>
              <a:off x="3241335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38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38"/>
            <p:cNvSpPr/>
            <p:nvPr/>
          </p:nvSpPr>
          <p:spPr>
            <a:xfrm>
              <a:off x="27702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38"/>
            <p:cNvSpPr/>
            <p:nvPr/>
          </p:nvSpPr>
          <p:spPr>
            <a:xfrm>
              <a:off x="3399336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38"/>
            <p:cNvSpPr/>
            <p:nvPr/>
          </p:nvSpPr>
          <p:spPr>
            <a:xfrm>
              <a:off x="30833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38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38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38"/>
            <p:cNvSpPr/>
            <p:nvPr/>
          </p:nvSpPr>
          <p:spPr>
            <a:xfrm>
              <a:off x="30833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38"/>
            <p:cNvSpPr/>
            <p:nvPr/>
          </p:nvSpPr>
          <p:spPr>
            <a:xfrm>
              <a:off x="3399336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38"/>
            <p:cNvSpPr/>
            <p:nvPr/>
          </p:nvSpPr>
          <p:spPr>
            <a:xfrm>
              <a:off x="308333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38"/>
            <p:cNvSpPr/>
            <p:nvPr/>
          </p:nvSpPr>
          <p:spPr>
            <a:xfrm>
              <a:off x="292680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38"/>
            <p:cNvSpPr/>
            <p:nvPr/>
          </p:nvSpPr>
          <p:spPr>
            <a:xfrm>
              <a:off x="3241335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38"/>
            <p:cNvSpPr/>
            <p:nvPr/>
          </p:nvSpPr>
          <p:spPr>
            <a:xfrm>
              <a:off x="292680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38"/>
            <p:cNvSpPr/>
            <p:nvPr/>
          </p:nvSpPr>
          <p:spPr>
            <a:xfrm>
              <a:off x="3241335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38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38"/>
            <p:cNvSpPr/>
            <p:nvPr/>
          </p:nvSpPr>
          <p:spPr>
            <a:xfrm>
              <a:off x="27702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38"/>
            <p:cNvSpPr/>
            <p:nvPr/>
          </p:nvSpPr>
          <p:spPr>
            <a:xfrm>
              <a:off x="3399336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38"/>
            <p:cNvSpPr/>
            <p:nvPr/>
          </p:nvSpPr>
          <p:spPr>
            <a:xfrm>
              <a:off x="30833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38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38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38"/>
            <p:cNvSpPr/>
            <p:nvPr/>
          </p:nvSpPr>
          <p:spPr>
            <a:xfrm>
              <a:off x="30833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38"/>
            <p:cNvSpPr/>
            <p:nvPr/>
          </p:nvSpPr>
          <p:spPr>
            <a:xfrm>
              <a:off x="3399336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38"/>
            <p:cNvSpPr/>
            <p:nvPr/>
          </p:nvSpPr>
          <p:spPr>
            <a:xfrm>
              <a:off x="308333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38"/>
            <p:cNvSpPr/>
            <p:nvPr/>
          </p:nvSpPr>
          <p:spPr>
            <a:xfrm>
              <a:off x="292680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38"/>
            <p:cNvSpPr/>
            <p:nvPr/>
          </p:nvSpPr>
          <p:spPr>
            <a:xfrm>
              <a:off x="3241335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38"/>
            <p:cNvSpPr/>
            <p:nvPr/>
          </p:nvSpPr>
          <p:spPr>
            <a:xfrm>
              <a:off x="292680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38"/>
            <p:cNvSpPr/>
            <p:nvPr/>
          </p:nvSpPr>
          <p:spPr>
            <a:xfrm>
              <a:off x="3241335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38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38"/>
            <p:cNvSpPr/>
            <p:nvPr/>
          </p:nvSpPr>
          <p:spPr>
            <a:xfrm>
              <a:off x="27702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38"/>
            <p:cNvSpPr/>
            <p:nvPr/>
          </p:nvSpPr>
          <p:spPr>
            <a:xfrm>
              <a:off x="3399336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38"/>
            <p:cNvSpPr/>
            <p:nvPr/>
          </p:nvSpPr>
          <p:spPr>
            <a:xfrm>
              <a:off x="30833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38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38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38"/>
            <p:cNvSpPr/>
            <p:nvPr/>
          </p:nvSpPr>
          <p:spPr>
            <a:xfrm>
              <a:off x="30833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38"/>
            <p:cNvSpPr/>
            <p:nvPr/>
          </p:nvSpPr>
          <p:spPr>
            <a:xfrm>
              <a:off x="3399336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38"/>
            <p:cNvSpPr/>
            <p:nvPr/>
          </p:nvSpPr>
          <p:spPr>
            <a:xfrm>
              <a:off x="308333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38"/>
            <p:cNvSpPr/>
            <p:nvPr/>
          </p:nvSpPr>
          <p:spPr>
            <a:xfrm>
              <a:off x="292680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38"/>
            <p:cNvSpPr/>
            <p:nvPr/>
          </p:nvSpPr>
          <p:spPr>
            <a:xfrm>
              <a:off x="3241335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38"/>
            <p:cNvSpPr/>
            <p:nvPr/>
          </p:nvSpPr>
          <p:spPr>
            <a:xfrm>
              <a:off x="292680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38"/>
            <p:cNvSpPr/>
            <p:nvPr/>
          </p:nvSpPr>
          <p:spPr>
            <a:xfrm>
              <a:off x="3241335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38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38"/>
            <p:cNvSpPr/>
            <p:nvPr/>
          </p:nvSpPr>
          <p:spPr>
            <a:xfrm>
              <a:off x="27702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38"/>
            <p:cNvSpPr/>
            <p:nvPr/>
          </p:nvSpPr>
          <p:spPr>
            <a:xfrm>
              <a:off x="3399336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38"/>
            <p:cNvSpPr/>
            <p:nvPr/>
          </p:nvSpPr>
          <p:spPr>
            <a:xfrm>
              <a:off x="30833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38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38"/>
            <p:cNvSpPr/>
            <p:nvPr/>
          </p:nvSpPr>
          <p:spPr>
            <a:xfrm>
              <a:off x="3399336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38"/>
            <p:cNvSpPr/>
            <p:nvPr/>
          </p:nvSpPr>
          <p:spPr>
            <a:xfrm>
              <a:off x="308333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38"/>
            <p:cNvSpPr/>
            <p:nvPr/>
          </p:nvSpPr>
          <p:spPr>
            <a:xfrm>
              <a:off x="292680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38"/>
            <p:cNvSpPr/>
            <p:nvPr/>
          </p:nvSpPr>
          <p:spPr>
            <a:xfrm>
              <a:off x="3241335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38"/>
            <p:cNvSpPr/>
            <p:nvPr/>
          </p:nvSpPr>
          <p:spPr>
            <a:xfrm>
              <a:off x="292680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38"/>
            <p:cNvSpPr/>
            <p:nvPr/>
          </p:nvSpPr>
          <p:spPr>
            <a:xfrm>
              <a:off x="3241335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38"/>
            <p:cNvSpPr/>
            <p:nvPr/>
          </p:nvSpPr>
          <p:spPr>
            <a:xfrm>
              <a:off x="27702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38"/>
            <p:cNvSpPr/>
            <p:nvPr/>
          </p:nvSpPr>
          <p:spPr>
            <a:xfrm>
              <a:off x="3399336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38"/>
            <p:cNvSpPr/>
            <p:nvPr/>
          </p:nvSpPr>
          <p:spPr>
            <a:xfrm>
              <a:off x="30833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38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38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38"/>
            <p:cNvSpPr/>
            <p:nvPr/>
          </p:nvSpPr>
          <p:spPr>
            <a:xfrm>
              <a:off x="245722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38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38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38"/>
            <p:cNvSpPr/>
            <p:nvPr/>
          </p:nvSpPr>
          <p:spPr>
            <a:xfrm>
              <a:off x="245722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38"/>
            <p:cNvSpPr/>
            <p:nvPr/>
          </p:nvSpPr>
          <p:spPr>
            <a:xfrm>
              <a:off x="27702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38"/>
            <p:cNvSpPr/>
            <p:nvPr/>
          </p:nvSpPr>
          <p:spPr>
            <a:xfrm>
              <a:off x="245722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38"/>
            <p:cNvSpPr/>
            <p:nvPr/>
          </p:nvSpPr>
          <p:spPr>
            <a:xfrm>
              <a:off x="229922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38"/>
            <p:cNvSpPr/>
            <p:nvPr/>
          </p:nvSpPr>
          <p:spPr>
            <a:xfrm>
              <a:off x="2613754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38"/>
            <p:cNvSpPr/>
            <p:nvPr/>
          </p:nvSpPr>
          <p:spPr>
            <a:xfrm>
              <a:off x="229922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38"/>
            <p:cNvSpPr/>
            <p:nvPr/>
          </p:nvSpPr>
          <p:spPr>
            <a:xfrm>
              <a:off x="2613754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38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38"/>
            <p:cNvSpPr/>
            <p:nvPr/>
          </p:nvSpPr>
          <p:spPr>
            <a:xfrm>
              <a:off x="21427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38"/>
            <p:cNvSpPr/>
            <p:nvPr/>
          </p:nvSpPr>
          <p:spPr>
            <a:xfrm>
              <a:off x="27702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38"/>
            <p:cNvSpPr/>
            <p:nvPr/>
          </p:nvSpPr>
          <p:spPr>
            <a:xfrm>
              <a:off x="245722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38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38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38"/>
            <p:cNvSpPr/>
            <p:nvPr/>
          </p:nvSpPr>
          <p:spPr>
            <a:xfrm>
              <a:off x="245722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38"/>
            <p:cNvSpPr/>
            <p:nvPr/>
          </p:nvSpPr>
          <p:spPr>
            <a:xfrm>
              <a:off x="27702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38"/>
            <p:cNvSpPr/>
            <p:nvPr/>
          </p:nvSpPr>
          <p:spPr>
            <a:xfrm>
              <a:off x="245722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38"/>
            <p:cNvSpPr/>
            <p:nvPr/>
          </p:nvSpPr>
          <p:spPr>
            <a:xfrm>
              <a:off x="229922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38"/>
            <p:cNvSpPr/>
            <p:nvPr/>
          </p:nvSpPr>
          <p:spPr>
            <a:xfrm>
              <a:off x="2613754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38"/>
            <p:cNvSpPr/>
            <p:nvPr/>
          </p:nvSpPr>
          <p:spPr>
            <a:xfrm>
              <a:off x="229922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38"/>
            <p:cNvSpPr/>
            <p:nvPr/>
          </p:nvSpPr>
          <p:spPr>
            <a:xfrm>
              <a:off x="2613754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38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38"/>
            <p:cNvSpPr/>
            <p:nvPr/>
          </p:nvSpPr>
          <p:spPr>
            <a:xfrm>
              <a:off x="21427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38"/>
            <p:cNvSpPr/>
            <p:nvPr/>
          </p:nvSpPr>
          <p:spPr>
            <a:xfrm>
              <a:off x="27702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38"/>
            <p:cNvSpPr/>
            <p:nvPr/>
          </p:nvSpPr>
          <p:spPr>
            <a:xfrm>
              <a:off x="245722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38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38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38"/>
            <p:cNvSpPr/>
            <p:nvPr/>
          </p:nvSpPr>
          <p:spPr>
            <a:xfrm>
              <a:off x="245722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38"/>
            <p:cNvSpPr/>
            <p:nvPr/>
          </p:nvSpPr>
          <p:spPr>
            <a:xfrm>
              <a:off x="27702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38"/>
            <p:cNvSpPr/>
            <p:nvPr/>
          </p:nvSpPr>
          <p:spPr>
            <a:xfrm>
              <a:off x="245722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38"/>
            <p:cNvSpPr/>
            <p:nvPr/>
          </p:nvSpPr>
          <p:spPr>
            <a:xfrm>
              <a:off x="229922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38"/>
            <p:cNvSpPr/>
            <p:nvPr/>
          </p:nvSpPr>
          <p:spPr>
            <a:xfrm>
              <a:off x="2613754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38"/>
            <p:cNvSpPr/>
            <p:nvPr/>
          </p:nvSpPr>
          <p:spPr>
            <a:xfrm>
              <a:off x="229922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38"/>
            <p:cNvSpPr/>
            <p:nvPr/>
          </p:nvSpPr>
          <p:spPr>
            <a:xfrm>
              <a:off x="2613754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38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38"/>
            <p:cNvSpPr/>
            <p:nvPr/>
          </p:nvSpPr>
          <p:spPr>
            <a:xfrm>
              <a:off x="21427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38"/>
            <p:cNvSpPr/>
            <p:nvPr/>
          </p:nvSpPr>
          <p:spPr>
            <a:xfrm>
              <a:off x="27702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38"/>
            <p:cNvSpPr/>
            <p:nvPr/>
          </p:nvSpPr>
          <p:spPr>
            <a:xfrm>
              <a:off x="245722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38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38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38"/>
            <p:cNvSpPr/>
            <p:nvPr/>
          </p:nvSpPr>
          <p:spPr>
            <a:xfrm>
              <a:off x="245722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38"/>
            <p:cNvSpPr/>
            <p:nvPr/>
          </p:nvSpPr>
          <p:spPr>
            <a:xfrm>
              <a:off x="27702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38"/>
            <p:cNvSpPr/>
            <p:nvPr/>
          </p:nvSpPr>
          <p:spPr>
            <a:xfrm>
              <a:off x="245722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38"/>
            <p:cNvSpPr/>
            <p:nvPr/>
          </p:nvSpPr>
          <p:spPr>
            <a:xfrm>
              <a:off x="229922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38"/>
            <p:cNvSpPr/>
            <p:nvPr/>
          </p:nvSpPr>
          <p:spPr>
            <a:xfrm>
              <a:off x="2613754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38"/>
            <p:cNvSpPr/>
            <p:nvPr/>
          </p:nvSpPr>
          <p:spPr>
            <a:xfrm>
              <a:off x="229922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38"/>
            <p:cNvSpPr/>
            <p:nvPr/>
          </p:nvSpPr>
          <p:spPr>
            <a:xfrm>
              <a:off x="2613754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38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38"/>
            <p:cNvSpPr/>
            <p:nvPr/>
          </p:nvSpPr>
          <p:spPr>
            <a:xfrm>
              <a:off x="21427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38"/>
            <p:cNvSpPr/>
            <p:nvPr/>
          </p:nvSpPr>
          <p:spPr>
            <a:xfrm>
              <a:off x="27702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38"/>
            <p:cNvSpPr/>
            <p:nvPr/>
          </p:nvSpPr>
          <p:spPr>
            <a:xfrm>
              <a:off x="245722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38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38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38"/>
            <p:cNvSpPr/>
            <p:nvPr/>
          </p:nvSpPr>
          <p:spPr>
            <a:xfrm>
              <a:off x="245722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38"/>
            <p:cNvSpPr/>
            <p:nvPr/>
          </p:nvSpPr>
          <p:spPr>
            <a:xfrm>
              <a:off x="27702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38"/>
            <p:cNvSpPr/>
            <p:nvPr/>
          </p:nvSpPr>
          <p:spPr>
            <a:xfrm>
              <a:off x="245722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38"/>
            <p:cNvSpPr/>
            <p:nvPr/>
          </p:nvSpPr>
          <p:spPr>
            <a:xfrm>
              <a:off x="229922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38"/>
            <p:cNvSpPr/>
            <p:nvPr/>
          </p:nvSpPr>
          <p:spPr>
            <a:xfrm>
              <a:off x="2613754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38"/>
            <p:cNvSpPr/>
            <p:nvPr/>
          </p:nvSpPr>
          <p:spPr>
            <a:xfrm>
              <a:off x="229922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38"/>
            <p:cNvSpPr/>
            <p:nvPr/>
          </p:nvSpPr>
          <p:spPr>
            <a:xfrm>
              <a:off x="2613754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38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38"/>
            <p:cNvSpPr/>
            <p:nvPr/>
          </p:nvSpPr>
          <p:spPr>
            <a:xfrm>
              <a:off x="21427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38"/>
            <p:cNvSpPr/>
            <p:nvPr/>
          </p:nvSpPr>
          <p:spPr>
            <a:xfrm>
              <a:off x="27702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38"/>
            <p:cNvSpPr/>
            <p:nvPr/>
          </p:nvSpPr>
          <p:spPr>
            <a:xfrm>
              <a:off x="245722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38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38"/>
            <p:cNvSpPr/>
            <p:nvPr/>
          </p:nvSpPr>
          <p:spPr>
            <a:xfrm>
              <a:off x="27702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38"/>
            <p:cNvSpPr/>
            <p:nvPr/>
          </p:nvSpPr>
          <p:spPr>
            <a:xfrm>
              <a:off x="245722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38"/>
            <p:cNvSpPr/>
            <p:nvPr/>
          </p:nvSpPr>
          <p:spPr>
            <a:xfrm>
              <a:off x="229922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38"/>
            <p:cNvSpPr/>
            <p:nvPr/>
          </p:nvSpPr>
          <p:spPr>
            <a:xfrm>
              <a:off x="2613754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38"/>
            <p:cNvSpPr/>
            <p:nvPr/>
          </p:nvSpPr>
          <p:spPr>
            <a:xfrm>
              <a:off x="229922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38"/>
            <p:cNvSpPr/>
            <p:nvPr/>
          </p:nvSpPr>
          <p:spPr>
            <a:xfrm>
              <a:off x="2613754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38"/>
            <p:cNvSpPr/>
            <p:nvPr/>
          </p:nvSpPr>
          <p:spPr>
            <a:xfrm>
              <a:off x="21427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38"/>
            <p:cNvSpPr/>
            <p:nvPr/>
          </p:nvSpPr>
          <p:spPr>
            <a:xfrm>
              <a:off x="27702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38"/>
            <p:cNvSpPr/>
            <p:nvPr/>
          </p:nvSpPr>
          <p:spPr>
            <a:xfrm>
              <a:off x="245722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38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38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38"/>
            <p:cNvSpPr/>
            <p:nvPr/>
          </p:nvSpPr>
          <p:spPr>
            <a:xfrm>
              <a:off x="182964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38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38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38"/>
            <p:cNvSpPr/>
            <p:nvPr/>
          </p:nvSpPr>
          <p:spPr>
            <a:xfrm>
              <a:off x="182964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38"/>
            <p:cNvSpPr/>
            <p:nvPr/>
          </p:nvSpPr>
          <p:spPr>
            <a:xfrm>
              <a:off x="214270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38"/>
            <p:cNvSpPr/>
            <p:nvPr/>
          </p:nvSpPr>
          <p:spPr>
            <a:xfrm>
              <a:off x="182964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38"/>
            <p:cNvSpPr/>
            <p:nvPr/>
          </p:nvSpPr>
          <p:spPr>
            <a:xfrm>
              <a:off x="167312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38"/>
            <p:cNvSpPr/>
            <p:nvPr/>
          </p:nvSpPr>
          <p:spPr>
            <a:xfrm>
              <a:off x="198469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38"/>
            <p:cNvSpPr/>
            <p:nvPr/>
          </p:nvSpPr>
          <p:spPr>
            <a:xfrm>
              <a:off x="167312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38"/>
            <p:cNvSpPr/>
            <p:nvPr/>
          </p:nvSpPr>
          <p:spPr>
            <a:xfrm>
              <a:off x="198469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38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38"/>
            <p:cNvSpPr/>
            <p:nvPr/>
          </p:nvSpPr>
          <p:spPr>
            <a:xfrm>
              <a:off x="151512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38"/>
            <p:cNvSpPr/>
            <p:nvPr/>
          </p:nvSpPr>
          <p:spPr>
            <a:xfrm>
              <a:off x="214270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38"/>
            <p:cNvSpPr/>
            <p:nvPr/>
          </p:nvSpPr>
          <p:spPr>
            <a:xfrm>
              <a:off x="182964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38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38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38"/>
            <p:cNvSpPr/>
            <p:nvPr/>
          </p:nvSpPr>
          <p:spPr>
            <a:xfrm>
              <a:off x="182964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38"/>
            <p:cNvSpPr/>
            <p:nvPr/>
          </p:nvSpPr>
          <p:spPr>
            <a:xfrm>
              <a:off x="214270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38"/>
            <p:cNvSpPr/>
            <p:nvPr/>
          </p:nvSpPr>
          <p:spPr>
            <a:xfrm>
              <a:off x="182964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38"/>
            <p:cNvSpPr/>
            <p:nvPr/>
          </p:nvSpPr>
          <p:spPr>
            <a:xfrm>
              <a:off x="167312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38"/>
            <p:cNvSpPr/>
            <p:nvPr/>
          </p:nvSpPr>
          <p:spPr>
            <a:xfrm>
              <a:off x="198469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38"/>
            <p:cNvSpPr/>
            <p:nvPr/>
          </p:nvSpPr>
          <p:spPr>
            <a:xfrm>
              <a:off x="167312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38"/>
            <p:cNvSpPr/>
            <p:nvPr/>
          </p:nvSpPr>
          <p:spPr>
            <a:xfrm>
              <a:off x="198469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38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38"/>
            <p:cNvSpPr/>
            <p:nvPr/>
          </p:nvSpPr>
          <p:spPr>
            <a:xfrm>
              <a:off x="151512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38"/>
            <p:cNvSpPr/>
            <p:nvPr/>
          </p:nvSpPr>
          <p:spPr>
            <a:xfrm>
              <a:off x="214270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38"/>
            <p:cNvSpPr/>
            <p:nvPr/>
          </p:nvSpPr>
          <p:spPr>
            <a:xfrm>
              <a:off x="182964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38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38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38"/>
            <p:cNvSpPr/>
            <p:nvPr/>
          </p:nvSpPr>
          <p:spPr>
            <a:xfrm>
              <a:off x="182964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38"/>
            <p:cNvSpPr/>
            <p:nvPr/>
          </p:nvSpPr>
          <p:spPr>
            <a:xfrm>
              <a:off x="214270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38"/>
            <p:cNvSpPr/>
            <p:nvPr/>
          </p:nvSpPr>
          <p:spPr>
            <a:xfrm>
              <a:off x="182964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38"/>
            <p:cNvSpPr/>
            <p:nvPr/>
          </p:nvSpPr>
          <p:spPr>
            <a:xfrm>
              <a:off x="167312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38"/>
            <p:cNvSpPr/>
            <p:nvPr/>
          </p:nvSpPr>
          <p:spPr>
            <a:xfrm>
              <a:off x="198469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38"/>
            <p:cNvSpPr/>
            <p:nvPr/>
          </p:nvSpPr>
          <p:spPr>
            <a:xfrm>
              <a:off x="167312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38"/>
            <p:cNvSpPr/>
            <p:nvPr/>
          </p:nvSpPr>
          <p:spPr>
            <a:xfrm>
              <a:off x="198469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38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38"/>
            <p:cNvSpPr/>
            <p:nvPr/>
          </p:nvSpPr>
          <p:spPr>
            <a:xfrm>
              <a:off x="151512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38"/>
            <p:cNvSpPr/>
            <p:nvPr/>
          </p:nvSpPr>
          <p:spPr>
            <a:xfrm>
              <a:off x="214270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38"/>
            <p:cNvSpPr/>
            <p:nvPr/>
          </p:nvSpPr>
          <p:spPr>
            <a:xfrm>
              <a:off x="182964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38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38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38"/>
            <p:cNvSpPr/>
            <p:nvPr/>
          </p:nvSpPr>
          <p:spPr>
            <a:xfrm>
              <a:off x="182964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38"/>
            <p:cNvSpPr/>
            <p:nvPr/>
          </p:nvSpPr>
          <p:spPr>
            <a:xfrm>
              <a:off x="214270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38"/>
            <p:cNvSpPr/>
            <p:nvPr/>
          </p:nvSpPr>
          <p:spPr>
            <a:xfrm>
              <a:off x="182964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38"/>
            <p:cNvSpPr/>
            <p:nvPr/>
          </p:nvSpPr>
          <p:spPr>
            <a:xfrm>
              <a:off x="167312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38"/>
            <p:cNvSpPr/>
            <p:nvPr/>
          </p:nvSpPr>
          <p:spPr>
            <a:xfrm>
              <a:off x="198469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38"/>
            <p:cNvSpPr/>
            <p:nvPr/>
          </p:nvSpPr>
          <p:spPr>
            <a:xfrm>
              <a:off x="167312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38"/>
            <p:cNvSpPr/>
            <p:nvPr/>
          </p:nvSpPr>
          <p:spPr>
            <a:xfrm>
              <a:off x="198469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38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38"/>
            <p:cNvSpPr/>
            <p:nvPr/>
          </p:nvSpPr>
          <p:spPr>
            <a:xfrm>
              <a:off x="151512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38"/>
            <p:cNvSpPr/>
            <p:nvPr/>
          </p:nvSpPr>
          <p:spPr>
            <a:xfrm>
              <a:off x="214270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38"/>
            <p:cNvSpPr/>
            <p:nvPr/>
          </p:nvSpPr>
          <p:spPr>
            <a:xfrm>
              <a:off x="182964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38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38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38"/>
            <p:cNvSpPr/>
            <p:nvPr/>
          </p:nvSpPr>
          <p:spPr>
            <a:xfrm>
              <a:off x="182964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38"/>
            <p:cNvSpPr/>
            <p:nvPr/>
          </p:nvSpPr>
          <p:spPr>
            <a:xfrm>
              <a:off x="214270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38"/>
            <p:cNvSpPr/>
            <p:nvPr/>
          </p:nvSpPr>
          <p:spPr>
            <a:xfrm>
              <a:off x="182964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38"/>
            <p:cNvSpPr/>
            <p:nvPr/>
          </p:nvSpPr>
          <p:spPr>
            <a:xfrm>
              <a:off x="167312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38"/>
            <p:cNvSpPr/>
            <p:nvPr/>
          </p:nvSpPr>
          <p:spPr>
            <a:xfrm>
              <a:off x="198469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38"/>
            <p:cNvSpPr/>
            <p:nvPr/>
          </p:nvSpPr>
          <p:spPr>
            <a:xfrm>
              <a:off x="167312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38"/>
            <p:cNvSpPr/>
            <p:nvPr/>
          </p:nvSpPr>
          <p:spPr>
            <a:xfrm>
              <a:off x="198469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38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38"/>
            <p:cNvSpPr/>
            <p:nvPr/>
          </p:nvSpPr>
          <p:spPr>
            <a:xfrm>
              <a:off x="151512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38"/>
            <p:cNvSpPr/>
            <p:nvPr/>
          </p:nvSpPr>
          <p:spPr>
            <a:xfrm>
              <a:off x="214270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38"/>
            <p:cNvSpPr/>
            <p:nvPr/>
          </p:nvSpPr>
          <p:spPr>
            <a:xfrm>
              <a:off x="182964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38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38"/>
            <p:cNvSpPr/>
            <p:nvPr/>
          </p:nvSpPr>
          <p:spPr>
            <a:xfrm>
              <a:off x="214270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38"/>
            <p:cNvSpPr/>
            <p:nvPr/>
          </p:nvSpPr>
          <p:spPr>
            <a:xfrm>
              <a:off x="182964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38"/>
            <p:cNvSpPr/>
            <p:nvPr/>
          </p:nvSpPr>
          <p:spPr>
            <a:xfrm>
              <a:off x="167312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38"/>
            <p:cNvSpPr/>
            <p:nvPr/>
          </p:nvSpPr>
          <p:spPr>
            <a:xfrm>
              <a:off x="198469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38"/>
            <p:cNvSpPr/>
            <p:nvPr/>
          </p:nvSpPr>
          <p:spPr>
            <a:xfrm>
              <a:off x="167312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38"/>
            <p:cNvSpPr/>
            <p:nvPr/>
          </p:nvSpPr>
          <p:spPr>
            <a:xfrm>
              <a:off x="198469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38"/>
            <p:cNvSpPr/>
            <p:nvPr/>
          </p:nvSpPr>
          <p:spPr>
            <a:xfrm>
              <a:off x="151512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38"/>
            <p:cNvSpPr/>
            <p:nvPr/>
          </p:nvSpPr>
          <p:spPr>
            <a:xfrm>
              <a:off x="214270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38"/>
            <p:cNvSpPr/>
            <p:nvPr/>
          </p:nvSpPr>
          <p:spPr>
            <a:xfrm>
              <a:off x="182964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38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38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38"/>
            <p:cNvSpPr/>
            <p:nvPr/>
          </p:nvSpPr>
          <p:spPr>
            <a:xfrm>
              <a:off x="1200715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38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38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38"/>
            <p:cNvSpPr/>
            <p:nvPr/>
          </p:nvSpPr>
          <p:spPr>
            <a:xfrm>
              <a:off x="1200715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38"/>
            <p:cNvSpPr/>
            <p:nvPr/>
          </p:nvSpPr>
          <p:spPr>
            <a:xfrm>
              <a:off x="151512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38"/>
            <p:cNvSpPr/>
            <p:nvPr/>
          </p:nvSpPr>
          <p:spPr>
            <a:xfrm>
              <a:off x="1200715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38"/>
            <p:cNvSpPr/>
            <p:nvPr/>
          </p:nvSpPr>
          <p:spPr>
            <a:xfrm>
              <a:off x="1045663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38"/>
            <p:cNvSpPr/>
            <p:nvPr/>
          </p:nvSpPr>
          <p:spPr>
            <a:xfrm>
              <a:off x="1357241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38"/>
            <p:cNvSpPr/>
            <p:nvPr/>
          </p:nvSpPr>
          <p:spPr>
            <a:xfrm>
              <a:off x="1045663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38"/>
            <p:cNvSpPr/>
            <p:nvPr/>
          </p:nvSpPr>
          <p:spPr>
            <a:xfrm>
              <a:off x="1357241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38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38"/>
            <p:cNvSpPr/>
            <p:nvPr/>
          </p:nvSpPr>
          <p:spPr>
            <a:xfrm>
              <a:off x="88766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38"/>
            <p:cNvSpPr/>
            <p:nvPr/>
          </p:nvSpPr>
          <p:spPr>
            <a:xfrm>
              <a:off x="151512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38"/>
            <p:cNvSpPr/>
            <p:nvPr/>
          </p:nvSpPr>
          <p:spPr>
            <a:xfrm>
              <a:off x="1200715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38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38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38"/>
            <p:cNvSpPr/>
            <p:nvPr/>
          </p:nvSpPr>
          <p:spPr>
            <a:xfrm>
              <a:off x="1200715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38"/>
            <p:cNvSpPr/>
            <p:nvPr/>
          </p:nvSpPr>
          <p:spPr>
            <a:xfrm>
              <a:off x="151512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38"/>
            <p:cNvSpPr/>
            <p:nvPr/>
          </p:nvSpPr>
          <p:spPr>
            <a:xfrm>
              <a:off x="1200715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38"/>
            <p:cNvSpPr/>
            <p:nvPr/>
          </p:nvSpPr>
          <p:spPr>
            <a:xfrm>
              <a:off x="1045663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38"/>
            <p:cNvSpPr/>
            <p:nvPr/>
          </p:nvSpPr>
          <p:spPr>
            <a:xfrm>
              <a:off x="1357241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38"/>
            <p:cNvSpPr/>
            <p:nvPr/>
          </p:nvSpPr>
          <p:spPr>
            <a:xfrm>
              <a:off x="1045663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38"/>
            <p:cNvSpPr/>
            <p:nvPr/>
          </p:nvSpPr>
          <p:spPr>
            <a:xfrm>
              <a:off x="1357241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38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38"/>
            <p:cNvSpPr/>
            <p:nvPr/>
          </p:nvSpPr>
          <p:spPr>
            <a:xfrm>
              <a:off x="88766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38"/>
            <p:cNvSpPr/>
            <p:nvPr/>
          </p:nvSpPr>
          <p:spPr>
            <a:xfrm>
              <a:off x="151512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38"/>
            <p:cNvSpPr/>
            <p:nvPr/>
          </p:nvSpPr>
          <p:spPr>
            <a:xfrm>
              <a:off x="1200715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38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38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38"/>
            <p:cNvSpPr/>
            <p:nvPr/>
          </p:nvSpPr>
          <p:spPr>
            <a:xfrm>
              <a:off x="1200715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38"/>
            <p:cNvSpPr/>
            <p:nvPr/>
          </p:nvSpPr>
          <p:spPr>
            <a:xfrm>
              <a:off x="151512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38"/>
            <p:cNvSpPr/>
            <p:nvPr/>
          </p:nvSpPr>
          <p:spPr>
            <a:xfrm>
              <a:off x="1200715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38"/>
            <p:cNvSpPr/>
            <p:nvPr/>
          </p:nvSpPr>
          <p:spPr>
            <a:xfrm>
              <a:off x="1045663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38"/>
            <p:cNvSpPr/>
            <p:nvPr/>
          </p:nvSpPr>
          <p:spPr>
            <a:xfrm>
              <a:off x="1357241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38"/>
            <p:cNvSpPr/>
            <p:nvPr/>
          </p:nvSpPr>
          <p:spPr>
            <a:xfrm>
              <a:off x="1045663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38"/>
            <p:cNvSpPr/>
            <p:nvPr/>
          </p:nvSpPr>
          <p:spPr>
            <a:xfrm>
              <a:off x="1357241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38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38"/>
            <p:cNvSpPr/>
            <p:nvPr/>
          </p:nvSpPr>
          <p:spPr>
            <a:xfrm>
              <a:off x="88766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38"/>
            <p:cNvSpPr/>
            <p:nvPr/>
          </p:nvSpPr>
          <p:spPr>
            <a:xfrm>
              <a:off x="151512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38"/>
            <p:cNvSpPr/>
            <p:nvPr/>
          </p:nvSpPr>
          <p:spPr>
            <a:xfrm>
              <a:off x="1200715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38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38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38"/>
            <p:cNvSpPr/>
            <p:nvPr/>
          </p:nvSpPr>
          <p:spPr>
            <a:xfrm>
              <a:off x="1200715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38"/>
            <p:cNvSpPr/>
            <p:nvPr/>
          </p:nvSpPr>
          <p:spPr>
            <a:xfrm>
              <a:off x="151512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38"/>
            <p:cNvSpPr/>
            <p:nvPr/>
          </p:nvSpPr>
          <p:spPr>
            <a:xfrm>
              <a:off x="1200715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38"/>
            <p:cNvSpPr/>
            <p:nvPr/>
          </p:nvSpPr>
          <p:spPr>
            <a:xfrm>
              <a:off x="1045663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38"/>
            <p:cNvSpPr/>
            <p:nvPr/>
          </p:nvSpPr>
          <p:spPr>
            <a:xfrm>
              <a:off x="1357241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38"/>
            <p:cNvSpPr/>
            <p:nvPr/>
          </p:nvSpPr>
          <p:spPr>
            <a:xfrm>
              <a:off x="1045663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38"/>
            <p:cNvSpPr/>
            <p:nvPr/>
          </p:nvSpPr>
          <p:spPr>
            <a:xfrm>
              <a:off x="1357241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38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38"/>
            <p:cNvSpPr/>
            <p:nvPr/>
          </p:nvSpPr>
          <p:spPr>
            <a:xfrm>
              <a:off x="88766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38"/>
            <p:cNvSpPr/>
            <p:nvPr/>
          </p:nvSpPr>
          <p:spPr>
            <a:xfrm>
              <a:off x="151512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38"/>
            <p:cNvSpPr/>
            <p:nvPr/>
          </p:nvSpPr>
          <p:spPr>
            <a:xfrm>
              <a:off x="1200715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38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8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8"/>
            <p:cNvSpPr/>
            <p:nvPr/>
          </p:nvSpPr>
          <p:spPr>
            <a:xfrm>
              <a:off x="1200715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8"/>
            <p:cNvSpPr/>
            <p:nvPr/>
          </p:nvSpPr>
          <p:spPr>
            <a:xfrm>
              <a:off x="151512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8"/>
            <p:cNvSpPr/>
            <p:nvPr/>
          </p:nvSpPr>
          <p:spPr>
            <a:xfrm>
              <a:off x="1200715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8"/>
            <p:cNvSpPr/>
            <p:nvPr/>
          </p:nvSpPr>
          <p:spPr>
            <a:xfrm>
              <a:off x="1045663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38"/>
            <p:cNvSpPr/>
            <p:nvPr/>
          </p:nvSpPr>
          <p:spPr>
            <a:xfrm>
              <a:off x="1357241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38"/>
            <p:cNvSpPr/>
            <p:nvPr/>
          </p:nvSpPr>
          <p:spPr>
            <a:xfrm>
              <a:off x="1045663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8"/>
            <p:cNvSpPr/>
            <p:nvPr/>
          </p:nvSpPr>
          <p:spPr>
            <a:xfrm>
              <a:off x="1357241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8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38"/>
            <p:cNvSpPr/>
            <p:nvPr/>
          </p:nvSpPr>
          <p:spPr>
            <a:xfrm>
              <a:off x="88766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38"/>
            <p:cNvSpPr/>
            <p:nvPr/>
          </p:nvSpPr>
          <p:spPr>
            <a:xfrm>
              <a:off x="151512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8"/>
            <p:cNvSpPr/>
            <p:nvPr/>
          </p:nvSpPr>
          <p:spPr>
            <a:xfrm>
              <a:off x="1200715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8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8"/>
            <p:cNvSpPr/>
            <p:nvPr/>
          </p:nvSpPr>
          <p:spPr>
            <a:xfrm>
              <a:off x="151512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8"/>
            <p:cNvSpPr/>
            <p:nvPr/>
          </p:nvSpPr>
          <p:spPr>
            <a:xfrm>
              <a:off x="1200715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38"/>
            <p:cNvSpPr/>
            <p:nvPr/>
          </p:nvSpPr>
          <p:spPr>
            <a:xfrm>
              <a:off x="1045663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38"/>
            <p:cNvSpPr/>
            <p:nvPr/>
          </p:nvSpPr>
          <p:spPr>
            <a:xfrm>
              <a:off x="1357241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38"/>
            <p:cNvSpPr/>
            <p:nvPr/>
          </p:nvSpPr>
          <p:spPr>
            <a:xfrm>
              <a:off x="1045663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38"/>
            <p:cNvSpPr/>
            <p:nvPr/>
          </p:nvSpPr>
          <p:spPr>
            <a:xfrm>
              <a:off x="1357241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38"/>
            <p:cNvSpPr/>
            <p:nvPr/>
          </p:nvSpPr>
          <p:spPr>
            <a:xfrm>
              <a:off x="88766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38"/>
            <p:cNvSpPr/>
            <p:nvPr/>
          </p:nvSpPr>
          <p:spPr>
            <a:xfrm>
              <a:off x="151512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38"/>
            <p:cNvSpPr/>
            <p:nvPr/>
          </p:nvSpPr>
          <p:spPr>
            <a:xfrm>
              <a:off x="1200715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8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38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38"/>
            <p:cNvSpPr/>
            <p:nvPr/>
          </p:nvSpPr>
          <p:spPr>
            <a:xfrm>
              <a:off x="5731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38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8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8"/>
            <p:cNvSpPr/>
            <p:nvPr/>
          </p:nvSpPr>
          <p:spPr>
            <a:xfrm>
              <a:off x="5731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8"/>
            <p:cNvSpPr/>
            <p:nvPr/>
          </p:nvSpPr>
          <p:spPr>
            <a:xfrm>
              <a:off x="887662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8"/>
            <p:cNvSpPr/>
            <p:nvPr/>
          </p:nvSpPr>
          <p:spPr>
            <a:xfrm>
              <a:off x="573134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8"/>
            <p:cNvSpPr/>
            <p:nvPr/>
          </p:nvSpPr>
          <p:spPr>
            <a:xfrm>
              <a:off x="416608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8"/>
            <p:cNvSpPr/>
            <p:nvPr/>
          </p:nvSpPr>
          <p:spPr>
            <a:xfrm>
              <a:off x="731135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8"/>
            <p:cNvSpPr/>
            <p:nvPr/>
          </p:nvSpPr>
          <p:spPr>
            <a:xfrm>
              <a:off x="416608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8"/>
            <p:cNvSpPr/>
            <p:nvPr/>
          </p:nvSpPr>
          <p:spPr>
            <a:xfrm>
              <a:off x="731135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8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8"/>
            <p:cNvSpPr/>
            <p:nvPr/>
          </p:nvSpPr>
          <p:spPr>
            <a:xfrm>
              <a:off x="2600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8"/>
            <p:cNvSpPr/>
            <p:nvPr/>
          </p:nvSpPr>
          <p:spPr>
            <a:xfrm>
              <a:off x="887662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38"/>
            <p:cNvSpPr/>
            <p:nvPr/>
          </p:nvSpPr>
          <p:spPr>
            <a:xfrm>
              <a:off x="573134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8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8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8"/>
            <p:cNvSpPr/>
            <p:nvPr/>
          </p:nvSpPr>
          <p:spPr>
            <a:xfrm>
              <a:off x="5731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8"/>
            <p:cNvSpPr/>
            <p:nvPr/>
          </p:nvSpPr>
          <p:spPr>
            <a:xfrm>
              <a:off x="887662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8"/>
            <p:cNvSpPr/>
            <p:nvPr/>
          </p:nvSpPr>
          <p:spPr>
            <a:xfrm>
              <a:off x="573134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8"/>
            <p:cNvSpPr/>
            <p:nvPr/>
          </p:nvSpPr>
          <p:spPr>
            <a:xfrm>
              <a:off x="416608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8"/>
            <p:cNvSpPr/>
            <p:nvPr/>
          </p:nvSpPr>
          <p:spPr>
            <a:xfrm>
              <a:off x="731135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8"/>
            <p:cNvSpPr/>
            <p:nvPr/>
          </p:nvSpPr>
          <p:spPr>
            <a:xfrm>
              <a:off x="416608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8"/>
            <p:cNvSpPr/>
            <p:nvPr/>
          </p:nvSpPr>
          <p:spPr>
            <a:xfrm>
              <a:off x="731135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8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8"/>
            <p:cNvSpPr/>
            <p:nvPr/>
          </p:nvSpPr>
          <p:spPr>
            <a:xfrm>
              <a:off x="2600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8"/>
            <p:cNvSpPr/>
            <p:nvPr/>
          </p:nvSpPr>
          <p:spPr>
            <a:xfrm>
              <a:off x="887662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38"/>
            <p:cNvSpPr/>
            <p:nvPr/>
          </p:nvSpPr>
          <p:spPr>
            <a:xfrm>
              <a:off x="573134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38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8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8"/>
            <p:cNvSpPr/>
            <p:nvPr/>
          </p:nvSpPr>
          <p:spPr>
            <a:xfrm>
              <a:off x="5731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8"/>
            <p:cNvSpPr/>
            <p:nvPr/>
          </p:nvSpPr>
          <p:spPr>
            <a:xfrm>
              <a:off x="887662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8"/>
            <p:cNvSpPr/>
            <p:nvPr/>
          </p:nvSpPr>
          <p:spPr>
            <a:xfrm>
              <a:off x="573134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8"/>
            <p:cNvSpPr/>
            <p:nvPr/>
          </p:nvSpPr>
          <p:spPr>
            <a:xfrm>
              <a:off x="416608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8"/>
            <p:cNvSpPr/>
            <p:nvPr/>
          </p:nvSpPr>
          <p:spPr>
            <a:xfrm>
              <a:off x="731135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8"/>
            <p:cNvSpPr/>
            <p:nvPr/>
          </p:nvSpPr>
          <p:spPr>
            <a:xfrm>
              <a:off x="416608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8"/>
            <p:cNvSpPr/>
            <p:nvPr/>
          </p:nvSpPr>
          <p:spPr>
            <a:xfrm>
              <a:off x="731135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38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38"/>
            <p:cNvSpPr/>
            <p:nvPr/>
          </p:nvSpPr>
          <p:spPr>
            <a:xfrm>
              <a:off x="2600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38"/>
            <p:cNvSpPr/>
            <p:nvPr/>
          </p:nvSpPr>
          <p:spPr>
            <a:xfrm>
              <a:off x="887662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38"/>
            <p:cNvSpPr/>
            <p:nvPr/>
          </p:nvSpPr>
          <p:spPr>
            <a:xfrm>
              <a:off x="573134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38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38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38"/>
            <p:cNvSpPr/>
            <p:nvPr/>
          </p:nvSpPr>
          <p:spPr>
            <a:xfrm>
              <a:off x="5731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38"/>
            <p:cNvSpPr/>
            <p:nvPr/>
          </p:nvSpPr>
          <p:spPr>
            <a:xfrm>
              <a:off x="887662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38"/>
            <p:cNvSpPr/>
            <p:nvPr/>
          </p:nvSpPr>
          <p:spPr>
            <a:xfrm>
              <a:off x="573134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38"/>
            <p:cNvSpPr/>
            <p:nvPr/>
          </p:nvSpPr>
          <p:spPr>
            <a:xfrm>
              <a:off x="416608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38"/>
            <p:cNvSpPr/>
            <p:nvPr/>
          </p:nvSpPr>
          <p:spPr>
            <a:xfrm>
              <a:off x="731135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38"/>
            <p:cNvSpPr/>
            <p:nvPr/>
          </p:nvSpPr>
          <p:spPr>
            <a:xfrm>
              <a:off x="416608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38"/>
            <p:cNvSpPr/>
            <p:nvPr/>
          </p:nvSpPr>
          <p:spPr>
            <a:xfrm>
              <a:off x="731135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8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8"/>
            <p:cNvSpPr/>
            <p:nvPr/>
          </p:nvSpPr>
          <p:spPr>
            <a:xfrm>
              <a:off x="2600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8"/>
            <p:cNvSpPr/>
            <p:nvPr/>
          </p:nvSpPr>
          <p:spPr>
            <a:xfrm>
              <a:off x="887662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8"/>
            <p:cNvSpPr/>
            <p:nvPr/>
          </p:nvSpPr>
          <p:spPr>
            <a:xfrm>
              <a:off x="573134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8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8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8"/>
            <p:cNvSpPr/>
            <p:nvPr/>
          </p:nvSpPr>
          <p:spPr>
            <a:xfrm>
              <a:off x="5731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8"/>
            <p:cNvSpPr/>
            <p:nvPr/>
          </p:nvSpPr>
          <p:spPr>
            <a:xfrm>
              <a:off x="887662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8"/>
            <p:cNvSpPr/>
            <p:nvPr/>
          </p:nvSpPr>
          <p:spPr>
            <a:xfrm>
              <a:off x="573134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8"/>
            <p:cNvSpPr/>
            <p:nvPr/>
          </p:nvSpPr>
          <p:spPr>
            <a:xfrm>
              <a:off x="416608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8"/>
            <p:cNvSpPr/>
            <p:nvPr/>
          </p:nvSpPr>
          <p:spPr>
            <a:xfrm>
              <a:off x="731135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8"/>
            <p:cNvSpPr/>
            <p:nvPr/>
          </p:nvSpPr>
          <p:spPr>
            <a:xfrm>
              <a:off x="416608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38"/>
            <p:cNvSpPr/>
            <p:nvPr/>
          </p:nvSpPr>
          <p:spPr>
            <a:xfrm>
              <a:off x="731135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38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8"/>
            <p:cNvSpPr/>
            <p:nvPr/>
          </p:nvSpPr>
          <p:spPr>
            <a:xfrm>
              <a:off x="2600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8"/>
            <p:cNvSpPr/>
            <p:nvPr/>
          </p:nvSpPr>
          <p:spPr>
            <a:xfrm>
              <a:off x="887662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8"/>
            <p:cNvSpPr/>
            <p:nvPr/>
          </p:nvSpPr>
          <p:spPr>
            <a:xfrm>
              <a:off x="573134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8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8"/>
            <p:cNvSpPr/>
            <p:nvPr/>
          </p:nvSpPr>
          <p:spPr>
            <a:xfrm>
              <a:off x="887662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38"/>
            <p:cNvSpPr/>
            <p:nvPr/>
          </p:nvSpPr>
          <p:spPr>
            <a:xfrm>
              <a:off x="573134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38"/>
            <p:cNvSpPr/>
            <p:nvPr/>
          </p:nvSpPr>
          <p:spPr>
            <a:xfrm>
              <a:off x="416608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8"/>
            <p:cNvSpPr/>
            <p:nvPr/>
          </p:nvSpPr>
          <p:spPr>
            <a:xfrm>
              <a:off x="731135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8"/>
            <p:cNvSpPr/>
            <p:nvPr/>
          </p:nvSpPr>
          <p:spPr>
            <a:xfrm>
              <a:off x="416608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8"/>
            <p:cNvSpPr/>
            <p:nvPr/>
          </p:nvSpPr>
          <p:spPr>
            <a:xfrm>
              <a:off x="731135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8"/>
            <p:cNvSpPr/>
            <p:nvPr/>
          </p:nvSpPr>
          <p:spPr>
            <a:xfrm>
              <a:off x="2600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8"/>
            <p:cNvSpPr/>
            <p:nvPr/>
          </p:nvSpPr>
          <p:spPr>
            <a:xfrm>
              <a:off x="887662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8"/>
            <p:cNvSpPr/>
            <p:nvPr/>
          </p:nvSpPr>
          <p:spPr>
            <a:xfrm>
              <a:off x="573134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8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8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8"/>
            <p:cNvSpPr/>
            <p:nvPr/>
          </p:nvSpPr>
          <p:spPr>
            <a:xfrm>
              <a:off x="-5297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8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8"/>
            <p:cNvSpPr/>
            <p:nvPr/>
          </p:nvSpPr>
          <p:spPr>
            <a:xfrm>
              <a:off x="-5297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8"/>
            <p:cNvSpPr/>
            <p:nvPr/>
          </p:nvSpPr>
          <p:spPr>
            <a:xfrm>
              <a:off x="260081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8"/>
            <p:cNvSpPr/>
            <p:nvPr/>
          </p:nvSpPr>
          <p:spPr>
            <a:xfrm>
              <a:off x="-5297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8"/>
            <p:cNvSpPr/>
            <p:nvPr/>
          </p:nvSpPr>
          <p:spPr>
            <a:xfrm>
              <a:off x="103555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8"/>
            <p:cNvSpPr/>
            <p:nvPr/>
          </p:nvSpPr>
          <p:spPr>
            <a:xfrm>
              <a:off x="103555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8"/>
            <p:cNvSpPr/>
            <p:nvPr/>
          </p:nvSpPr>
          <p:spPr>
            <a:xfrm>
              <a:off x="260081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8"/>
            <p:cNvSpPr/>
            <p:nvPr/>
          </p:nvSpPr>
          <p:spPr>
            <a:xfrm>
              <a:off x="-5297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8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8"/>
            <p:cNvSpPr/>
            <p:nvPr/>
          </p:nvSpPr>
          <p:spPr>
            <a:xfrm>
              <a:off x="-5297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8"/>
            <p:cNvSpPr/>
            <p:nvPr/>
          </p:nvSpPr>
          <p:spPr>
            <a:xfrm>
              <a:off x="260081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8"/>
            <p:cNvSpPr/>
            <p:nvPr/>
          </p:nvSpPr>
          <p:spPr>
            <a:xfrm>
              <a:off x="-5297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8"/>
            <p:cNvSpPr/>
            <p:nvPr/>
          </p:nvSpPr>
          <p:spPr>
            <a:xfrm>
              <a:off x="103555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8"/>
            <p:cNvSpPr/>
            <p:nvPr/>
          </p:nvSpPr>
          <p:spPr>
            <a:xfrm>
              <a:off x="103555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8"/>
            <p:cNvSpPr/>
            <p:nvPr/>
          </p:nvSpPr>
          <p:spPr>
            <a:xfrm>
              <a:off x="260081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8"/>
            <p:cNvSpPr/>
            <p:nvPr/>
          </p:nvSpPr>
          <p:spPr>
            <a:xfrm>
              <a:off x="-5297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8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8"/>
            <p:cNvSpPr/>
            <p:nvPr/>
          </p:nvSpPr>
          <p:spPr>
            <a:xfrm>
              <a:off x="-5297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8"/>
            <p:cNvSpPr/>
            <p:nvPr/>
          </p:nvSpPr>
          <p:spPr>
            <a:xfrm>
              <a:off x="260081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8"/>
            <p:cNvSpPr/>
            <p:nvPr/>
          </p:nvSpPr>
          <p:spPr>
            <a:xfrm>
              <a:off x="-5297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8"/>
            <p:cNvSpPr/>
            <p:nvPr/>
          </p:nvSpPr>
          <p:spPr>
            <a:xfrm>
              <a:off x="103555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8"/>
            <p:cNvSpPr/>
            <p:nvPr/>
          </p:nvSpPr>
          <p:spPr>
            <a:xfrm>
              <a:off x="103555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8"/>
            <p:cNvSpPr/>
            <p:nvPr/>
          </p:nvSpPr>
          <p:spPr>
            <a:xfrm>
              <a:off x="260081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8"/>
            <p:cNvSpPr/>
            <p:nvPr/>
          </p:nvSpPr>
          <p:spPr>
            <a:xfrm>
              <a:off x="-5297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8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8"/>
            <p:cNvSpPr/>
            <p:nvPr/>
          </p:nvSpPr>
          <p:spPr>
            <a:xfrm>
              <a:off x="-5297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8"/>
            <p:cNvSpPr/>
            <p:nvPr/>
          </p:nvSpPr>
          <p:spPr>
            <a:xfrm>
              <a:off x="260081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8"/>
            <p:cNvSpPr/>
            <p:nvPr/>
          </p:nvSpPr>
          <p:spPr>
            <a:xfrm>
              <a:off x="-5297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8"/>
            <p:cNvSpPr/>
            <p:nvPr/>
          </p:nvSpPr>
          <p:spPr>
            <a:xfrm>
              <a:off x="103555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8"/>
            <p:cNvSpPr/>
            <p:nvPr/>
          </p:nvSpPr>
          <p:spPr>
            <a:xfrm>
              <a:off x="103555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8"/>
            <p:cNvSpPr/>
            <p:nvPr/>
          </p:nvSpPr>
          <p:spPr>
            <a:xfrm>
              <a:off x="260081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8"/>
            <p:cNvSpPr/>
            <p:nvPr/>
          </p:nvSpPr>
          <p:spPr>
            <a:xfrm>
              <a:off x="-5297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8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8"/>
            <p:cNvSpPr/>
            <p:nvPr/>
          </p:nvSpPr>
          <p:spPr>
            <a:xfrm>
              <a:off x="-5297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8"/>
            <p:cNvSpPr/>
            <p:nvPr/>
          </p:nvSpPr>
          <p:spPr>
            <a:xfrm>
              <a:off x="260081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8"/>
            <p:cNvSpPr/>
            <p:nvPr/>
          </p:nvSpPr>
          <p:spPr>
            <a:xfrm>
              <a:off x="-5297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8"/>
            <p:cNvSpPr/>
            <p:nvPr/>
          </p:nvSpPr>
          <p:spPr>
            <a:xfrm>
              <a:off x="103555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8"/>
            <p:cNvSpPr/>
            <p:nvPr/>
          </p:nvSpPr>
          <p:spPr>
            <a:xfrm>
              <a:off x="103555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8"/>
            <p:cNvSpPr/>
            <p:nvPr/>
          </p:nvSpPr>
          <p:spPr>
            <a:xfrm>
              <a:off x="260081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8"/>
            <p:cNvSpPr/>
            <p:nvPr/>
          </p:nvSpPr>
          <p:spPr>
            <a:xfrm>
              <a:off x="-5297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8"/>
            <p:cNvSpPr/>
            <p:nvPr/>
          </p:nvSpPr>
          <p:spPr>
            <a:xfrm>
              <a:off x="260081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8"/>
            <p:cNvSpPr/>
            <p:nvPr/>
          </p:nvSpPr>
          <p:spPr>
            <a:xfrm>
              <a:off x="-5297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8"/>
            <p:cNvSpPr/>
            <p:nvPr/>
          </p:nvSpPr>
          <p:spPr>
            <a:xfrm>
              <a:off x="103555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8"/>
            <p:cNvSpPr/>
            <p:nvPr/>
          </p:nvSpPr>
          <p:spPr>
            <a:xfrm>
              <a:off x="103555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8"/>
            <p:cNvSpPr/>
            <p:nvPr/>
          </p:nvSpPr>
          <p:spPr>
            <a:xfrm>
              <a:off x="260081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8"/>
            <p:cNvSpPr/>
            <p:nvPr/>
          </p:nvSpPr>
          <p:spPr>
            <a:xfrm>
              <a:off x="-5297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8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8"/>
            <p:cNvSpPr/>
            <p:nvPr/>
          </p:nvSpPr>
          <p:spPr>
            <a:xfrm>
              <a:off x="5909535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8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8"/>
            <p:cNvSpPr/>
            <p:nvPr/>
          </p:nvSpPr>
          <p:spPr>
            <a:xfrm>
              <a:off x="5909535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8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8"/>
            <p:cNvSpPr/>
            <p:nvPr/>
          </p:nvSpPr>
          <p:spPr>
            <a:xfrm>
              <a:off x="5909535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8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8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8"/>
            <p:cNvSpPr/>
            <p:nvPr/>
          </p:nvSpPr>
          <p:spPr>
            <a:xfrm>
              <a:off x="559500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8"/>
            <p:cNvSpPr/>
            <p:nvPr/>
          </p:nvSpPr>
          <p:spPr>
            <a:xfrm>
              <a:off x="5909535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8"/>
            <p:cNvSpPr/>
            <p:nvPr/>
          </p:nvSpPr>
          <p:spPr>
            <a:xfrm>
              <a:off x="559500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8"/>
            <p:cNvSpPr/>
            <p:nvPr/>
          </p:nvSpPr>
          <p:spPr>
            <a:xfrm>
              <a:off x="543700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8"/>
            <p:cNvSpPr/>
            <p:nvPr/>
          </p:nvSpPr>
          <p:spPr>
            <a:xfrm>
              <a:off x="575153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8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8"/>
            <p:cNvSpPr/>
            <p:nvPr/>
          </p:nvSpPr>
          <p:spPr>
            <a:xfrm>
              <a:off x="528048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8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8"/>
            <p:cNvSpPr/>
            <p:nvPr/>
          </p:nvSpPr>
          <p:spPr>
            <a:xfrm>
              <a:off x="559500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38"/>
            <p:cNvSpPr/>
            <p:nvPr/>
          </p:nvSpPr>
          <p:spPr>
            <a:xfrm>
              <a:off x="5909535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38"/>
            <p:cNvSpPr/>
            <p:nvPr/>
          </p:nvSpPr>
          <p:spPr>
            <a:xfrm>
              <a:off x="559500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8"/>
            <p:cNvSpPr/>
            <p:nvPr/>
          </p:nvSpPr>
          <p:spPr>
            <a:xfrm>
              <a:off x="543700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8"/>
            <p:cNvSpPr/>
            <p:nvPr/>
          </p:nvSpPr>
          <p:spPr>
            <a:xfrm>
              <a:off x="575153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8"/>
            <p:cNvSpPr/>
            <p:nvPr/>
          </p:nvSpPr>
          <p:spPr>
            <a:xfrm>
              <a:off x="543700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8"/>
            <p:cNvSpPr/>
            <p:nvPr/>
          </p:nvSpPr>
          <p:spPr>
            <a:xfrm>
              <a:off x="575153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8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8"/>
            <p:cNvSpPr/>
            <p:nvPr/>
          </p:nvSpPr>
          <p:spPr>
            <a:xfrm>
              <a:off x="528048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8"/>
            <p:cNvSpPr/>
            <p:nvPr/>
          </p:nvSpPr>
          <p:spPr>
            <a:xfrm>
              <a:off x="5909535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8"/>
            <p:cNvSpPr/>
            <p:nvPr/>
          </p:nvSpPr>
          <p:spPr>
            <a:xfrm>
              <a:off x="559500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8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8"/>
            <p:cNvSpPr/>
            <p:nvPr/>
          </p:nvSpPr>
          <p:spPr>
            <a:xfrm>
              <a:off x="5909535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8"/>
            <p:cNvSpPr/>
            <p:nvPr/>
          </p:nvSpPr>
          <p:spPr>
            <a:xfrm>
              <a:off x="559500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8"/>
            <p:cNvSpPr/>
            <p:nvPr/>
          </p:nvSpPr>
          <p:spPr>
            <a:xfrm>
              <a:off x="543700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8"/>
            <p:cNvSpPr/>
            <p:nvPr/>
          </p:nvSpPr>
          <p:spPr>
            <a:xfrm>
              <a:off x="575153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8"/>
            <p:cNvSpPr/>
            <p:nvPr/>
          </p:nvSpPr>
          <p:spPr>
            <a:xfrm>
              <a:off x="528048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8"/>
            <p:cNvSpPr/>
            <p:nvPr/>
          </p:nvSpPr>
          <p:spPr>
            <a:xfrm>
              <a:off x="5909535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8"/>
            <p:cNvSpPr/>
            <p:nvPr/>
          </p:nvSpPr>
          <p:spPr>
            <a:xfrm>
              <a:off x="559500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8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8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38"/>
            <p:cNvSpPr/>
            <p:nvPr/>
          </p:nvSpPr>
          <p:spPr>
            <a:xfrm>
              <a:off x="496742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8"/>
            <p:cNvSpPr/>
            <p:nvPr/>
          </p:nvSpPr>
          <p:spPr>
            <a:xfrm>
              <a:off x="528048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8"/>
            <p:cNvSpPr/>
            <p:nvPr/>
          </p:nvSpPr>
          <p:spPr>
            <a:xfrm>
              <a:off x="496742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8"/>
            <p:cNvSpPr/>
            <p:nvPr/>
          </p:nvSpPr>
          <p:spPr>
            <a:xfrm>
              <a:off x="481090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8"/>
            <p:cNvSpPr/>
            <p:nvPr/>
          </p:nvSpPr>
          <p:spPr>
            <a:xfrm>
              <a:off x="512395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8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8"/>
            <p:cNvSpPr/>
            <p:nvPr/>
          </p:nvSpPr>
          <p:spPr>
            <a:xfrm>
              <a:off x="46529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8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8"/>
            <p:cNvSpPr/>
            <p:nvPr/>
          </p:nvSpPr>
          <p:spPr>
            <a:xfrm>
              <a:off x="496742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8"/>
            <p:cNvSpPr/>
            <p:nvPr/>
          </p:nvSpPr>
          <p:spPr>
            <a:xfrm>
              <a:off x="528048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8"/>
            <p:cNvSpPr/>
            <p:nvPr/>
          </p:nvSpPr>
          <p:spPr>
            <a:xfrm>
              <a:off x="496742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8"/>
            <p:cNvSpPr/>
            <p:nvPr/>
          </p:nvSpPr>
          <p:spPr>
            <a:xfrm>
              <a:off x="481090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8"/>
            <p:cNvSpPr/>
            <p:nvPr/>
          </p:nvSpPr>
          <p:spPr>
            <a:xfrm>
              <a:off x="512395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8"/>
            <p:cNvSpPr/>
            <p:nvPr/>
          </p:nvSpPr>
          <p:spPr>
            <a:xfrm>
              <a:off x="481090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8"/>
            <p:cNvSpPr/>
            <p:nvPr/>
          </p:nvSpPr>
          <p:spPr>
            <a:xfrm>
              <a:off x="512395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8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8"/>
            <p:cNvSpPr/>
            <p:nvPr/>
          </p:nvSpPr>
          <p:spPr>
            <a:xfrm>
              <a:off x="46529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8"/>
            <p:cNvSpPr/>
            <p:nvPr/>
          </p:nvSpPr>
          <p:spPr>
            <a:xfrm>
              <a:off x="528048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8"/>
            <p:cNvSpPr/>
            <p:nvPr/>
          </p:nvSpPr>
          <p:spPr>
            <a:xfrm>
              <a:off x="496742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8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8"/>
            <p:cNvSpPr/>
            <p:nvPr/>
          </p:nvSpPr>
          <p:spPr>
            <a:xfrm>
              <a:off x="528048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8"/>
            <p:cNvSpPr/>
            <p:nvPr/>
          </p:nvSpPr>
          <p:spPr>
            <a:xfrm>
              <a:off x="496742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8"/>
            <p:cNvSpPr/>
            <p:nvPr/>
          </p:nvSpPr>
          <p:spPr>
            <a:xfrm>
              <a:off x="481090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8"/>
            <p:cNvSpPr/>
            <p:nvPr/>
          </p:nvSpPr>
          <p:spPr>
            <a:xfrm>
              <a:off x="512395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8"/>
            <p:cNvSpPr/>
            <p:nvPr/>
          </p:nvSpPr>
          <p:spPr>
            <a:xfrm>
              <a:off x="46529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8"/>
            <p:cNvSpPr/>
            <p:nvPr/>
          </p:nvSpPr>
          <p:spPr>
            <a:xfrm>
              <a:off x="528048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8"/>
            <p:cNvSpPr/>
            <p:nvPr/>
          </p:nvSpPr>
          <p:spPr>
            <a:xfrm>
              <a:off x="496742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8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8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8"/>
            <p:cNvSpPr/>
            <p:nvPr/>
          </p:nvSpPr>
          <p:spPr>
            <a:xfrm>
              <a:off x="433984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8"/>
            <p:cNvSpPr/>
            <p:nvPr/>
          </p:nvSpPr>
          <p:spPr>
            <a:xfrm>
              <a:off x="46529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8"/>
            <p:cNvSpPr/>
            <p:nvPr/>
          </p:nvSpPr>
          <p:spPr>
            <a:xfrm>
              <a:off x="433984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8"/>
            <p:cNvSpPr/>
            <p:nvPr/>
          </p:nvSpPr>
          <p:spPr>
            <a:xfrm>
              <a:off x="418332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8"/>
            <p:cNvSpPr/>
            <p:nvPr/>
          </p:nvSpPr>
          <p:spPr>
            <a:xfrm>
              <a:off x="4496373" y="39427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8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8"/>
            <p:cNvSpPr/>
            <p:nvPr/>
          </p:nvSpPr>
          <p:spPr>
            <a:xfrm>
              <a:off x="402544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8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8"/>
            <p:cNvSpPr/>
            <p:nvPr/>
          </p:nvSpPr>
          <p:spPr>
            <a:xfrm>
              <a:off x="433984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8"/>
            <p:cNvSpPr/>
            <p:nvPr/>
          </p:nvSpPr>
          <p:spPr>
            <a:xfrm>
              <a:off x="46529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8"/>
            <p:cNvSpPr/>
            <p:nvPr/>
          </p:nvSpPr>
          <p:spPr>
            <a:xfrm>
              <a:off x="433984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8"/>
            <p:cNvSpPr/>
            <p:nvPr/>
          </p:nvSpPr>
          <p:spPr>
            <a:xfrm>
              <a:off x="418332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8"/>
            <p:cNvSpPr/>
            <p:nvPr/>
          </p:nvSpPr>
          <p:spPr>
            <a:xfrm>
              <a:off x="4496373" y="457024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8"/>
            <p:cNvSpPr/>
            <p:nvPr/>
          </p:nvSpPr>
          <p:spPr>
            <a:xfrm>
              <a:off x="418332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8"/>
            <p:cNvSpPr/>
            <p:nvPr/>
          </p:nvSpPr>
          <p:spPr>
            <a:xfrm>
              <a:off x="4496373" y="425719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38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38"/>
            <p:cNvSpPr/>
            <p:nvPr/>
          </p:nvSpPr>
          <p:spPr>
            <a:xfrm>
              <a:off x="402544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8"/>
            <p:cNvSpPr/>
            <p:nvPr/>
          </p:nvSpPr>
          <p:spPr>
            <a:xfrm>
              <a:off x="46529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8"/>
            <p:cNvSpPr/>
            <p:nvPr/>
          </p:nvSpPr>
          <p:spPr>
            <a:xfrm>
              <a:off x="433984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8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8"/>
            <p:cNvSpPr/>
            <p:nvPr/>
          </p:nvSpPr>
          <p:spPr>
            <a:xfrm>
              <a:off x="46529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8"/>
            <p:cNvSpPr/>
            <p:nvPr/>
          </p:nvSpPr>
          <p:spPr>
            <a:xfrm>
              <a:off x="433984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8"/>
            <p:cNvSpPr/>
            <p:nvPr/>
          </p:nvSpPr>
          <p:spPr>
            <a:xfrm>
              <a:off x="418332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8"/>
            <p:cNvSpPr/>
            <p:nvPr/>
          </p:nvSpPr>
          <p:spPr>
            <a:xfrm>
              <a:off x="4496373" y="488477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8"/>
            <p:cNvSpPr/>
            <p:nvPr/>
          </p:nvSpPr>
          <p:spPr>
            <a:xfrm>
              <a:off x="402544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8"/>
            <p:cNvSpPr/>
            <p:nvPr/>
          </p:nvSpPr>
          <p:spPr>
            <a:xfrm>
              <a:off x="46529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8"/>
            <p:cNvSpPr/>
            <p:nvPr/>
          </p:nvSpPr>
          <p:spPr>
            <a:xfrm>
              <a:off x="433984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8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8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8"/>
            <p:cNvSpPr/>
            <p:nvPr/>
          </p:nvSpPr>
          <p:spPr>
            <a:xfrm>
              <a:off x="371091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8"/>
            <p:cNvSpPr/>
            <p:nvPr/>
          </p:nvSpPr>
          <p:spPr>
            <a:xfrm>
              <a:off x="402544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38"/>
            <p:cNvSpPr/>
            <p:nvPr/>
          </p:nvSpPr>
          <p:spPr>
            <a:xfrm>
              <a:off x="371091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38"/>
            <p:cNvSpPr/>
            <p:nvPr/>
          </p:nvSpPr>
          <p:spPr>
            <a:xfrm>
              <a:off x="3554388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8"/>
            <p:cNvSpPr/>
            <p:nvPr/>
          </p:nvSpPr>
          <p:spPr>
            <a:xfrm>
              <a:off x="3868915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8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8"/>
            <p:cNvSpPr/>
            <p:nvPr/>
          </p:nvSpPr>
          <p:spPr>
            <a:xfrm>
              <a:off x="3399336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8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8"/>
            <p:cNvSpPr/>
            <p:nvPr/>
          </p:nvSpPr>
          <p:spPr>
            <a:xfrm>
              <a:off x="371091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8"/>
            <p:cNvSpPr/>
            <p:nvPr/>
          </p:nvSpPr>
          <p:spPr>
            <a:xfrm>
              <a:off x="402544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8"/>
            <p:cNvSpPr/>
            <p:nvPr/>
          </p:nvSpPr>
          <p:spPr>
            <a:xfrm>
              <a:off x="371091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8"/>
            <p:cNvSpPr/>
            <p:nvPr/>
          </p:nvSpPr>
          <p:spPr>
            <a:xfrm>
              <a:off x="3554388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8"/>
            <p:cNvSpPr/>
            <p:nvPr/>
          </p:nvSpPr>
          <p:spPr>
            <a:xfrm>
              <a:off x="3868915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8"/>
            <p:cNvSpPr/>
            <p:nvPr/>
          </p:nvSpPr>
          <p:spPr>
            <a:xfrm>
              <a:off x="3554388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8"/>
            <p:cNvSpPr/>
            <p:nvPr/>
          </p:nvSpPr>
          <p:spPr>
            <a:xfrm>
              <a:off x="3868915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8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8"/>
            <p:cNvSpPr/>
            <p:nvPr/>
          </p:nvSpPr>
          <p:spPr>
            <a:xfrm>
              <a:off x="3399336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8"/>
            <p:cNvSpPr/>
            <p:nvPr/>
          </p:nvSpPr>
          <p:spPr>
            <a:xfrm>
              <a:off x="402544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8"/>
            <p:cNvSpPr/>
            <p:nvPr/>
          </p:nvSpPr>
          <p:spPr>
            <a:xfrm>
              <a:off x="371091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8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8"/>
            <p:cNvSpPr/>
            <p:nvPr/>
          </p:nvSpPr>
          <p:spPr>
            <a:xfrm>
              <a:off x="402544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8"/>
            <p:cNvSpPr/>
            <p:nvPr/>
          </p:nvSpPr>
          <p:spPr>
            <a:xfrm>
              <a:off x="371091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8"/>
            <p:cNvSpPr/>
            <p:nvPr/>
          </p:nvSpPr>
          <p:spPr>
            <a:xfrm>
              <a:off x="3554388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8"/>
            <p:cNvSpPr/>
            <p:nvPr/>
          </p:nvSpPr>
          <p:spPr>
            <a:xfrm>
              <a:off x="3868915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8"/>
            <p:cNvSpPr/>
            <p:nvPr/>
          </p:nvSpPr>
          <p:spPr>
            <a:xfrm>
              <a:off x="3399336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8"/>
            <p:cNvSpPr/>
            <p:nvPr/>
          </p:nvSpPr>
          <p:spPr>
            <a:xfrm>
              <a:off x="402544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8"/>
            <p:cNvSpPr/>
            <p:nvPr/>
          </p:nvSpPr>
          <p:spPr>
            <a:xfrm>
              <a:off x="371091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8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8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8"/>
            <p:cNvSpPr/>
            <p:nvPr/>
          </p:nvSpPr>
          <p:spPr>
            <a:xfrm>
              <a:off x="30833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8"/>
            <p:cNvSpPr/>
            <p:nvPr/>
          </p:nvSpPr>
          <p:spPr>
            <a:xfrm>
              <a:off x="3399336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8"/>
            <p:cNvSpPr/>
            <p:nvPr/>
          </p:nvSpPr>
          <p:spPr>
            <a:xfrm>
              <a:off x="308333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8"/>
            <p:cNvSpPr/>
            <p:nvPr/>
          </p:nvSpPr>
          <p:spPr>
            <a:xfrm>
              <a:off x="292680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8"/>
            <p:cNvSpPr/>
            <p:nvPr/>
          </p:nvSpPr>
          <p:spPr>
            <a:xfrm>
              <a:off x="3241335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8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8"/>
            <p:cNvSpPr/>
            <p:nvPr/>
          </p:nvSpPr>
          <p:spPr>
            <a:xfrm>
              <a:off x="27702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8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8"/>
            <p:cNvSpPr/>
            <p:nvPr/>
          </p:nvSpPr>
          <p:spPr>
            <a:xfrm>
              <a:off x="30833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8"/>
            <p:cNvSpPr/>
            <p:nvPr/>
          </p:nvSpPr>
          <p:spPr>
            <a:xfrm>
              <a:off x="3399336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8"/>
            <p:cNvSpPr/>
            <p:nvPr/>
          </p:nvSpPr>
          <p:spPr>
            <a:xfrm>
              <a:off x="308333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8"/>
            <p:cNvSpPr/>
            <p:nvPr/>
          </p:nvSpPr>
          <p:spPr>
            <a:xfrm>
              <a:off x="292680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8"/>
            <p:cNvSpPr/>
            <p:nvPr/>
          </p:nvSpPr>
          <p:spPr>
            <a:xfrm>
              <a:off x="3241335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8"/>
            <p:cNvSpPr/>
            <p:nvPr/>
          </p:nvSpPr>
          <p:spPr>
            <a:xfrm>
              <a:off x="292680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8"/>
            <p:cNvSpPr/>
            <p:nvPr/>
          </p:nvSpPr>
          <p:spPr>
            <a:xfrm>
              <a:off x="3241335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8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8"/>
            <p:cNvSpPr/>
            <p:nvPr/>
          </p:nvSpPr>
          <p:spPr>
            <a:xfrm>
              <a:off x="27702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8"/>
            <p:cNvSpPr/>
            <p:nvPr/>
          </p:nvSpPr>
          <p:spPr>
            <a:xfrm>
              <a:off x="3399336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8"/>
            <p:cNvSpPr/>
            <p:nvPr/>
          </p:nvSpPr>
          <p:spPr>
            <a:xfrm>
              <a:off x="30833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8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8"/>
            <p:cNvSpPr/>
            <p:nvPr/>
          </p:nvSpPr>
          <p:spPr>
            <a:xfrm>
              <a:off x="3399336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8"/>
            <p:cNvSpPr/>
            <p:nvPr/>
          </p:nvSpPr>
          <p:spPr>
            <a:xfrm>
              <a:off x="308333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8"/>
            <p:cNvSpPr/>
            <p:nvPr/>
          </p:nvSpPr>
          <p:spPr>
            <a:xfrm>
              <a:off x="292680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8"/>
            <p:cNvSpPr/>
            <p:nvPr/>
          </p:nvSpPr>
          <p:spPr>
            <a:xfrm>
              <a:off x="3241335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8"/>
            <p:cNvSpPr/>
            <p:nvPr/>
          </p:nvSpPr>
          <p:spPr>
            <a:xfrm>
              <a:off x="27702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8"/>
            <p:cNvSpPr/>
            <p:nvPr/>
          </p:nvSpPr>
          <p:spPr>
            <a:xfrm>
              <a:off x="3399336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8"/>
            <p:cNvSpPr/>
            <p:nvPr/>
          </p:nvSpPr>
          <p:spPr>
            <a:xfrm>
              <a:off x="30833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8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8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8"/>
            <p:cNvSpPr/>
            <p:nvPr/>
          </p:nvSpPr>
          <p:spPr>
            <a:xfrm>
              <a:off x="245722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8"/>
            <p:cNvSpPr/>
            <p:nvPr/>
          </p:nvSpPr>
          <p:spPr>
            <a:xfrm>
              <a:off x="27702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8"/>
            <p:cNvSpPr/>
            <p:nvPr/>
          </p:nvSpPr>
          <p:spPr>
            <a:xfrm>
              <a:off x="245722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8"/>
            <p:cNvSpPr/>
            <p:nvPr/>
          </p:nvSpPr>
          <p:spPr>
            <a:xfrm>
              <a:off x="229922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8"/>
            <p:cNvSpPr/>
            <p:nvPr/>
          </p:nvSpPr>
          <p:spPr>
            <a:xfrm>
              <a:off x="2613754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8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8"/>
            <p:cNvSpPr/>
            <p:nvPr/>
          </p:nvSpPr>
          <p:spPr>
            <a:xfrm>
              <a:off x="21427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8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8"/>
            <p:cNvSpPr/>
            <p:nvPr/>
          </p:nvSpPr>
          <p:spPr>
            <a:xfrm>
              <a:off x="245722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8"/>
            <p:cNvSpPr/>
            <p:nvPr/>
          </p:nvSpPr>
          <p:spPr>
            <a:xfrm>
              <a:off x="27702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8"/>
            <p:cNvSpPr/>
            <p:nvPr/>
          </p:nvSpPr>
          <p:spPr>
            <a:xfrm>
              <a:off x="245722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8"/>
            <p:cNvSpPr/>
            <p:nvPr/>
          </p:nvSpPr>
          <p:spPr>
            <a:xfrm>
              <a:off x="229922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8"/>
            <p:cNvSpPr/>
            <p:nvPr/>
          </p:nvSpPr>
          <p:spPr>
            <a:xfrm>
              <a:off x="2613754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8"/>
            <p:cNvSpPr/>
            <p:nvPr/>
          </p:nvSpPr>
          <p:spPr>
            <a:xfrm>
              <a:off x="229922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8"/>
            <p:cNvSpPr/>
            <p:nvPr/>
          </p:nvSpPr>
          <p:spPr>
            <a:xfrm>
              <a:off x="2613754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8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8"/>
            <p:cNvSpPr/>
            <p:nvPr/>
          </p:nvSpPr>
          <p:spPr>
            <a:xfrm>
              <a:off x="21427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8"/>
            <p:cNvSpPr/>
            <p:nvPr/>
          </p:nvSpPr>
          <p:spPr>
            <a:xfrm>
              <a:off x="27702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8"/>
            <p:cNvSpPr/>
            <p:nvPr/>
          </p:nvSpPr>
          <p:spPr>
            <a:xfrm>
              <a:off x="245722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8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8"/>
            <p:cNvSpPr/>
            <p:nvPr/>
          </p:nvSpPr>
          <p:spPr>
            <a:xfrm>
              <a:off x="27702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8"/>
            <p:cNvSpPr/>
            <p:nvPr/>
          </p:nvSpPr>
          <p:spPr>
            <a:xfrm>
              <a:off x="245722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8"/>
            <p:cNvSpPr/>
            <p:nvPr/>
          </p:nvSpPr>
          <p:spPr>
            <a:xfrm>
              <a:off x="229922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8"/>
            <p:cNvSpPr/>
            <p:nvPr/>
          </p:nvSpPr>
          <p:spPr>
            <a:xfrm>
              <a:off x="2613754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8"/>
            <p:cNvSpPr/>
            <p:nvPr/>
          </p:nvSpPr>
          <p:spPr>
            <a:xfrm>
              <a:off x="21427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8"/>
            <p:cNvSpPr/>
            <p:nvPr/>
          </p:nvSpPr>
          <p:spPr>
            <a:xfrm>
              <a:off x="27702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8"/>
            <p:cNvSpPr/>
            <p:nvPr/>
          </p:nvSpPr>
          <p:spPr>
            <a:xfrm>
              <a:off x="245722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8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8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8"/>
            <p:cNvSpPr/>
            <p:nvPr/>
          </p:nvSpPr>
          <p:spPr>
            <a:xfrm>
              <a:off x="182964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8"/>
            <p:cNvSpPr/>
            <p:nvPr/>
          </p:nvSpPr>
          <p:spPr>
            <a:xfrm>
              <a:off x="214270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8"/>
            <p:cNvSpPr/>
            <p:nvPr/>
          </p:nvSpPr>
          <p:spPr>
            <a:xfrm>
              <a:off x="182964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8"/>
            <p:cNvSpPr/>
            <p:nvPr/>
          </p:nvSpPr>
          <p:spPr>
            <a:xfrm>
              <a:off x="167312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8"/>
            <p:cNvSpPr/>
            <p:nvPr/>
          </p:nvSpPr>
          <p:spPr>
            <a:xfrm>
              <a:off x="198469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8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8"/>
            <p:cNvSpPr/>
            <p:nvPr/>
          </p:nvSpPr>
          <p:spPr>
            <a:xfrm>
              <a:off x="151512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8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8"/>
            <p:cNvSpPr/>
            <p:nvPr/>
          </p:nvSpPr>
          <p:spPr>
            <a:xfrm>
              <a:off x="182964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8"/>
            <p:cNvSpPr/>
            <p:nvPr/>
          </p:nvSpPr>
          <p:spPr>
            <a:xfrm>
              <a:off x="214270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8"/>
            <p:cNvSpPr/>
            <p:nvPr/>
          </p:nvSpPr>
          <p:spPr>
            <a:xfrm>
              <a:off x="182964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8"/>
            <p:cNvSpPr/>
            <p:nvPr/>
          </p:nvSpPr>
          <p:spPr>
            <a:xfrm>
              <a:off x="167312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8"/>
            <p:cNvSpPr/>
            <p:nvPr/>
          </p:nvSpPr>
          <p:spPr>
            <a:xfrm>
              <a:off x="198469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8"/>
            <p:cNvSpPr/>
            <p:nvPr/>
          </p:nvSpPr>
          <p:spPr>
            <a:xfrm>
              <a:off x="167312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8"/>
            <p:cNvSpPr/>
            <p:nvPr/>
          </p:nvSpPr>
          <p:spPr>
            <a:xfrm>
              <a:off x="198469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8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8"/>
            <p:cNvSpPr/>
            <p:nvPr/>
          </p:nvSpPr>
          <p:spPr>
            <a:xfrm>
              <a:off x="151512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8"/>
            <p:cNvSpPr/>
            <p:nvPr/>
          </p:nvSpPr>
          <p:spPr>
            <a:xfrm>
              <a:off x="214270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8"/>
            <p:cNvSpPr/>
            <p:nvPr/>
          </p:nvSpPr>
          <p:spPr>
            <a:xfrm>
              <a:off x="182964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8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8"/>
            <p:cNvSpPr/>
            <p:nvPr/>
          </p:nvSpPr>
          <p:spPr>
            <a:xfrm>
              <a:off x="214270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8"/>
            <p:cNvSpPr/>
            <p:nvPr/>
          </p:nvSpPr>
          <p:spPr>
            <a:xfrm>
              <a:off x="182964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8"/>
            <p:cNvSpPr/>
            <p:nvPr/>
          </p:nvSpPr>
          <p:spPr>
            <a:xfrm>
              <a:off x="167312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8"/>
            <p:cNvSpPr/>
            <p:nvPr/>
          </p:nvSpPr>
          <p:spPr>
            <a:xfrm>
              <a:off x="198469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8"/>
            <p:cNvSpPr/>
            <p:nvPr/>
          </p:nvSpPr>
          <p:spPr>
            <a:xfrm>
              <a:off x="151512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8"/>
            <p:cNvSpPr/>
            <p:nvPr/>
          </p:nvSpPr>
          <p:spPr>
            <a:xfrm>
              <a:off x="214270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8"/>
            <p:cNvSpPr/>
            <p:nvPr/>
          </p:nvSpPr>
          <p:spPr>
            <a:xfrm>
              <a:off x="182964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8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8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8"/>
            <p:cNvSpPr/>
            <p:nvPr/>
          </p:nvSpPr>
          <p:spPr>
            <a:xfrm>
              <a:off x="1200715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8"/>
            <p:cNvSpPr/>
            <p:nvPr/>
          </p:nvSpPr>
          <p:spPr>
            <a:xfrm>
              <a:off x="151512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8"/>
            <p:cNvSpPr/>
            <p:nvPr/>
          </p:nvSpPr>
          <p:spPr>
            <a:xfrm>
              <a:off x="1200715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8"/>
            <p:cNvSpPr/>
            <p:nvPr/>
          </p:nvSpPr>
          <p:spPr>
            <a:xfrm>
              <a:off x="1045663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8"/>
            <p:cNvSpPr/>
            <p:nvPr/>
          </p:nvSpPr>
          <p:spPr>
            <a:xfrm>
              <a:off x="1357241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8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8"/>
            <p:cNvSpPr/>
            <p:nvPr/>
          </p:nvSpPr>
          <p:spPr>
            <a:xfrm>
              <a:off x="88766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8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8"/>
            <p:cNvSpPr/>
            <p:nvPr/>
          </p:nvSpPr>
          <p:spPr>
            <a:xfrm>
              <a:off x="1200715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8"/>
            <p:cNvSpPr/>
            <p:nvPr/>
          </p:nvSpPr>
          <p:spPr>
            <a:xfrm>
              <a:off x="151512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8"/>
            <p:cNvSpPr/>
            <p:nvPr/>
          </p:nvSpPr>
          <p:spPr>
            <a:xfrm>
              <a:off x="1200715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8"/>
            <p:cNvSpPr/>
            <p:nvPr/>
          </p:nvSpPr>
          <p:spPr>
            <a:xfrm>
              <a:off x="1045663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8"/>
            <p:cNvSpPr/>
            <p:nvPr/>
          </p:nvSpPr>
          <p:spPr>
            <a:xfrm>
              <a:off x="1357241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8"/>
            <p:cNvSpPr/>
            <p:nvPr/>
          </p:nvSpPr>
          <p:spPr>
            <a:xfrm>
              <a:off x="1045663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8"/>
            <p:cNvSpPr/>
            <p:nvPr/>
          </p:nvSpPr>
          <p:spPr>
            <a:xfrm>
              <a:off x="1357241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8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8"/>
            <p:cNvSpPr/>
            <p:nvPr/>
          </p:nvSpPr>
          <p:spPr>
            <a:xfrm>
              <a:off x="88766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8"/>
            <p:cNvSpPr/>
            <p:nvPr/>
          </p:nvSpPr>
          <p:spPr>
            <a:xfrm>
              <a:off x="151512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8"/>
            <p:cNvSpPr/>
            <p:nvPr/>
          </p:nvSpPr>
          <p:spPr>
            <a:xfrm>
              <a:off x="1200715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8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8"/>
            <p:cNvSpPr/>
            <p:nvPr/>
          </p:nvSpPr>
          <p:spPr>
            <a:xfrm>
              <a:off x="151512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8"/>
            <p:cNvSpPr/>
            <p:nvPr/>
          </p:nvSpPr>
          <p:spPr>
            <a:xfrm>
              <a:off x="1200715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8"/>
            <p:cNvSpPr/>
            <p:nvPr/>
          </p:nvSpPr>
          <p:spPr>
            <a:xfrm>
              <a:off x="1045663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8"/>
            <p:cNvSpPr/>
            <p:nvPr/>
          </p:nvSpPr>
          <p:spPr>
            <a:xfrm>
              <a:off x="1357241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8"/>
            <p:cNvSpPr/>
            <p:nvPr/>
          </p:nvSpPr>
          <p:spPr>
            <a:xfrm>
              <a:off x="88766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8"/>
            <p:cNvSpPr/>
            <p:nvPr/>
          </p:nvSpPr>
          <p:spPr>
            <a:xfrm>
              <a:off x="151512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8"/>
            <p:cNvSpPr/>
            <p:nvPr/>
          </p:nvSpPr>
          <p:spPr>
            <a:xfrm>
              <a:off x="1200715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8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8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8"/>
            <p:cNvSpPr/>
            <p:nvPr/>
          </p:nvSpPr>
          <p:spPr>
            <a:xfrm>
              <a:off x="5731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8"/>
            <p:cNvSpPr/>
            <p:nvPr/>
          </p:nvSpPr>
          <p:spPr>
            <a:xfrm>
              <a:off x="887662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8"/>
            <p:cNvSpPr/>
            <p:nvPr/>
          </p:nvSpPr>
          <p:spPr>
            <a:xfrm>
              <a:off x="573134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8"/>
            <p:cNvSpPr/>
            <p:nvPr/>
          </p:nvSpPr>
          <p:spPr>
            <a:xfrm>
              <a:off x="416608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8"/>
            <p:cNvSpPr/>
            <p:nvPr/>
          </p:nvSpPr>
          <p:spPr>
            <a:xfrm>
              <a:off x="731135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8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8"/>
            <p:cNvSpPr/>
            <p:nvPr/>
          </p:nvSpPr>
          <p:spPr>
            <a:xfrm>
              <a:off x="2600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8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8"/>
            <p:cNvSpPr/>
            <p:nvPr/>
          </p:nvSpPr>
          <p:spPr>
            <a:xfrm>
              <a:off x="5731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8"/>
            <p:cNvSpPr/>
            <p:nvPr/>
          </p:nvSpPr>
          <p:spPr>
            <a:xfrm>
              <a:off x="887662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8"/>
            <p:cNvSpPr/>
            <p:nvPr/>
          </p:nvSpPr>
          <p:spPr>
            <a:xfrm>
              <a:off x="573134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8"/>
            <p:cNvSpPr/>
            <p:nvPr/>
          </p:nvSpPr>
          <p:spPr>
            <a:xfrm>
              <a:off x="416608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8"/>
            <p:cNvSpPr/>
            <p:nvPr/>
          </p:nvSpPr>
          <p:spPr>
            <a:xfrm>
              <a:off x="731135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8"/>
            <p:cNvSpPr/>
            <p:nvPr/>
          </p:nvSpPr>
          <p:spPr>
            <a:xfrm>
              <a:off x="416608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8"/>
            <p:cNvSpPr/>
            <p:nvPr/>
          </p:nvSpPr>
          <p:spPr>
            <a:xfrm>
              <a:off x="731135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8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8"/>
            <p:cNvSpPr/>
            <p:nvPr/>
          </p:nvSpPr>
          <p:spPr>
            <a:xfrm>
              <a:off x="2600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8"/>
            <p:cNvSpPr/>
            <p:nvPr/>
          </p:nvSpPr>
          <p:spPr>
            <a:xfrm>
              <a:off x="887662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8"/>
            <p:cNvSpPr/>
            <p:nvPr/>
          </p:nvSpPr>
          <p:spPr>
            <a:xfrm>
              <a:off x="573134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8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8"/>
            <p:cNvSpPr/>
            <p:nvPr/>
          </p:nvSpPr>
          <p:spPr>
            <a:xfrm>
              <a:off x="887662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8"/>
            <p:cNvSpPr/>
            <p:nvPr/>
          </p:nvSpPr>
          <p:spPr>
            <a:xfrm>
              <a:off x="573134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8"/>
            <p:cNvSpPr/>
            <p:nvPr/>
          </p:nvSpPr>
          <p:spPr>
            <a:xfrm>
              <a:off x="416608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8"/>
            <p:cNvSpPr/>
            <p:nvPr/>
          </p:nvSpPr>
          <p:spPr>
            <a:xfrm>
              <a:off x="731135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8"/>
            <p:cNvSpPr/>
            <p:nvPr/>
          </p:nvSpPr>
          <p:spPr>
            <a:xfrm>
              <a:off x="2600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8"/>
            <p:cNvSpPr/>
            <p:nvPr/>
          </p:nvSpPr>
          <p:spPr>
            <a:xfrm>
              <a:off x="887662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8"/>
            <p:cNvSpPr/>
            <p:nvPr/>
          </p:nvSpPr>
          <p:spPr>
            <a:xfrm>
              <a:off x="573134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8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8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8"/>
            <p:cNvSpPr/>
            <p:nvPr/>
          </p:nvSpPr>
          <p:spPr>
            <a:xfrm>
              <a:off x="-5297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8"/>
            <p:cNvSpPr/>
            <p:nvPr/>
          </p:nvSpPr>
          <p:spPr>
            <a:xfrm>
              <a:off x="260081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8"/>
            <p:cNvSpPr/>
            <p:nvPr/>
          </p:nvSpPr>
          <p:spPr>
            <a:xfrm>
              <a:off x="-5297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8"/>
            <p:cNvSpPr/>
            <p:nvPr/>
          </p:nvSpPr>
          <p:spPr>
            <a:xfrm>
              <a:off x="103555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8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8"/>
            <p:cNvSpPr/>
            <p:nvPr/>
          </p:nvSpPr>
          <p:spPr>
            <a:xfrm>
              <a:off x="-5297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8"/>
            <p:cNvSpPr/>
            <p:nvPr/>
          </p:nvSpPr>
          <p:spPr>
            <a:xfrm>
              <a:off x="260081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8"/>
            <p:cNvSpPr/>
            <p:nvPr/>
          </p:nvSpPr>
          <p:spPr>
            <a:xfrm>
              <a:off x="-5297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8"/>
            <p:cNvSpPr/>
            <p:nvPr/>
          </p:nvSpPr>
          <p:spPr>
            <a:xfrm>
              <a:off x="103555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8"/>
            <p:cNvSpPr/>
            <p:nvPr/>
          </p:nvSpPr>
          <p:spPr>
            <a:xfrm>
              <a:off x="103555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8"/>
            <p:cNvSpPr/>
            <p:nvPr/>
          </p:nvSpPr>
          <p:spPr>
            <a:xfrm>
              <a:off x="260081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8"/>
            <p:cNvSpPr/>
            <p:nvPr/>
          </p:nvSpPr>
          <p:spPr>
            <a:xfrm>
              <a:off x="-5297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8"/>
            <p:cNvSpPr/>
            <p:nvPr/>
          </p:nvSpPr>
          <p:spPr>
            <a:xfrm>
              <a:off x="260081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8"/>
            <p:cNvSpPr/>
            <p:nvPr/>
          </p:nvSpPr>
          <p:spPr>
            <a:xfrm>
              <a:off x="-5297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8"/>
            <p:cNvSpPr/>
            <p:nvPr/>
          </p:nvSpPr>
          <p:spPr>
            <a:xfrm>
              <a:off x="103555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8"/>
            <p:cNvSpPr/>
            <p:nvPr/>
          </p:nvSpPr>
          <p:spPr>
            <a:xfrm>
              <a:off x="260081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8"/>
            <p:cNvSpPr/>
            <p:nvPr/>
          </p:nvSpPr>
          <p:spPr>
            <a:xfrm>
              <a:off x="-5297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8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8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8"/>
            <p:cNvSpPr/>
            <p:nvPr/>
          </p:nvSpPr>
          <p:spPr>
            <a:xfrm>
              <a:off x="904877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8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8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8"/>
            <p:cNvSpPr/>
            <p:nvPr/>
          </p:nvSpPr>
          <p:spPr>
            <a:xfrm>
              <a:off x="904877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8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8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8"/>
            <p:cNvSpPr/>
            <p:nvPr/>
          </p:nvSpPr>
          <p:spPr>
            <a:xfrm>
              <a:off x="904877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8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8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8"/>
            <p:cNvSpPr/>
            <p:nvPr/>
          </p:nvSpPr>
          <p:spPr>
            <a:xfrm>
              <a:off x="904877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8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8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8"/>
            <p:cNvSpPr/>
            <p:nvPr/>
          </p:nvSpPr>
          <p:spPr>
            <a:xfrm>
              <a:off x="904877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8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8"/>
            <p:cNvSpPr/>
            <p:nvPr/>
          </p:nvSpPr>
          <p:spPr>
            <a:xfrm>
              <a:off x="904877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8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8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8"/>
            <p:cNvSpPr/>
            <p:nvPr/>
          </p:nvSpPr>
          <p:spPr>
            <a:xfrm>
              <a:off x="873425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8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8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8"/>
            <p:cNvSpPr/>
            <p:nvPr/>
          </p:nvSpPr>
          <p:spPr>
            <a:xfrm>
              <a:off x="873425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8"/>
            <p:cNvSpPr/>
            <p:nvPr/>
          </p:nvSpPr>
          <p:spPr>
            <a:xfrm>
              <a:off x="9048777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8"/>
            <p:cNvSpPr/>
            <p:nvPr/>
          </p:nvSpPr>
          <p:spPr>
            <a:xfrm>
              <a:off x="8734250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8"/>
            <p:cNvSpPr/>
            <p:nvPr/>
          </p:nvSpPr>
          <p:spPr>
            <a:xfrm>
              <a:off x="857624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8"/>
            <p:cNvSpPr/>
            <p:nvPr/>
          </p:nvSpPr>
          <p:spPr>
            <a:xfrm>
              <a:off x="8890776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8"/>
            <p:cNvSpPr/>
            <p:nvPr/>
          </p:nvSpPr>
          <p:spPr>
            <a:xfrm>
              <a:off x="857624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8"/>
            <p:cNvSpPr/>
            <p:nvPr/>
          </p:nvSpPr>
          <p:spPr>
            <a:xfrm>
              <a:off x="8890776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8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8"/>
            <p:cNvSpPr/>
            <p:nvPr/>
          </p:nvSpPr>
          <p:spPr>
            <a:xfrm>
              <a:off x="841972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8"/>
            <p:cNvSpPr/>
            <p:nvPr/>
          </p:nvSpPr>
          <p:spPr>
            <a:xfrm>
              <a:off x="9048777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8"/>
            <p:cNvSpPr/>
            <p:nvPr/>
          </p:nvSpPr>
          <p:spPr>
            <a:xfrm>
              <a:off x="8734250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8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8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8"/>
            <p:cNvSpPr/>
            <p:nvPr/>
          </p:nvSpPr>
          <p:spPr>
            <a:xfrm>
              <a:off x="873425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8"/>
            <p:cNvSpPr/>
            <p:nvPr/>
          </p:nvSpPr>
          <p:spPr>
            <a:xfrm>
              <a:off x="9048777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8"/>
            <p:cNvSpPr/>
            <p:nvPr/>
          </p:nvSpPr>
          <p:spPr>
            <a:xfrm>
              <a:off x="8734250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8"/>
            <p:cNvSpPr/>
            <p:nvPr/>
          </p:nvSpPr>
          <p:spPr>
            <a:xfrm>
              <a:off x="857624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8"/>
            <p:cNvSpPr/>
            <p:nvPr/>
          </p:nvSpPr>
          <p:spPr>
            <a:xfrm>
              <a:off x="8890776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8"/>
            <p:cNvSpPr/>
            <p:nvPr/>
          </p:nvSpPr>
          <p:spPr>
            <a:xfrm>
              <a:off x="857624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8"/>
            <p:cNvSpPr/>
            <p:nvPr/>
          </p:nvSpPr>
          <p:spPr>
            <a:xfrm>
              <a:off x="8890776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8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8"/>
            <p:cNvSpPr/>
            <p:nvPr/>
          </p:nvSpPr>
          <p:spPr>
            <a:xfrm>
              <a:off x="841972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8"/>
            <p:cNvSpPr/>
            <p:nvPr/>
          </p:nvSpPr>
          <p:spPr>
            <a:xfrm>
              <a:off x="9048777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8"/>
            <p:cNvSpPr/>
            <p:nvPr/>
          </p:nvSpPr>
          <p:spPr>
            <a:xfrm>
              <a:off x="8734250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8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8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8"/>
            <p:cNvSpPr/>
            <p:nvPr/>
          </p:nvSpPr>
          <p:spPr>
            <a:xfrm>
              <a:off x="873425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8"/>
            <p:cNvSpPr/>
            <p:nvPr/>
          </p:nvSpPr>
          <p:spPr>
            <a:xfrm>
              <a:off x="9048777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8"/>
            <p:cNvSpPr/>
            <p:nvPr/>
          </p:nvSpPr>
          <p:spPr>
            <a:xfrm>
              <a:off x="8734250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8"/>
            <p:cNvSpPr/>
            <p:nvPr/>
          </p:nvSpPr>
          <p:spPr>
            <a:xfrm>
              <a:off x="857624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8"/>
            <p:cNvSpPr/>
            <p:nvPr/>
          </p:nvSpPr>
          <p:spPr>
            <a:xfrm>
              <a:off x="8890776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8"/>
            <p:cNvSpPr/>
            <p:nvPr/>
          </p:nvSpPr>
          <p:spPr>
            <a:xfrm>
              <a:off x="857624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8"/>
            <p:cNvSpPr/>
            <p:nvPr/>
          </p:nvSpPr>
          <p:spPr>
            <a:xfrm>
              <a:off x="8890776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8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8"/>
            <p:cNvSpPr/>
            <p:nvPr/>
          </p:nvSpPr>
          <p:spPr>
            <a:xfrm>
              <a:off x="841972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8"/>
            <p:cNvSpPr/>
            <p:nvPr/>
          </p:nvSpPr>
          <p:spPr>
            <a:xfrm>
              <a:off x="9048777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8"/>
            <p:cNvSpPr/>
            <p:nvPr/>
          </p:nvSpPr>
          <p:spPr>
            <a:xfrm>
              <a:off x="8734250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8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8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8"/>
            <p:cNvSpPr/>
            <p:nvPr/>
          </p:nvSpPr>
          <p:spPr>
            <a:xfrm>
              <a:off x="873425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8"/>
            <p:cNvSpPr/>
            <p:nvPr/>
          </p:nvSpPr>
          <p:spPr>
            <a:xfrm>
              <a:off x="9048777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8"/>
            <p:cNvSpPr/>
            <p:nvPr/>
          </p:nvSpPr>
          <p:spPr>
            <a:xfrm>
              <a:off x="8734250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8"/>
            <p:cNvSpPr/>
            <p:nvPr/>
          </p:nvSpPr>
          <p:spPr>
            <a:xfrm>
              <a:off x="857624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8"/>
            <p:cNvSpPr/>
            <p:nvPr/>
          </p:nvSpPr>
          <p:spPr>
            <a:xfrm>
              <a:off x="8890776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8"/>
            <p:cNvSpPr/>
            <p:nvPr/>
          </p:nvSpPr>
          <p:spPr>
            <a:xfrm>
              <a:off x="857624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8"/>
            <p:cNvSpPr/>
            <p:nvPr/>
          </p:nvSpPr>
          <p:spPr>
            <a:xfrm>
              <a:off x="8890776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8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8"/>
            <p:cNvSpPr/>
            <p:nvPr/>
          </p:nvSpPr>
          <p:spPr>
            <a:xfrm>
              <a:off x="841972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8"/>
            <p:cNvSpPr/>
            <p:nvPr/>
          </p:nvSpPr>
          <p:spPr>
            <a:xfrm>
              <a:off x="9048777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8"/>
            <p:cNvSpPr/>
            <p:nvPr/>
          </p:nvSpPr>
          <p:spPr>
            <a:xfrm>
              <a:off x="8734250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8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8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8"/>
            <p:cNvSpPr/>
            <p:nvPr/>
          </p:nvSpPr>
          <p:spPr>
            <a:xfrm>
              <a:off x="873425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8"/>
            <p:cNvSpPr/>
            <p:nvPr/>
          </p:nvSpPr>
          <p:spPr>
            <a:xfrm>
              <a:off x="9048777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8"/>
            <p:cNvSpPr/>
            <p:nvPr/>
          </p:nvSpPr>
          <p:spPr>
            <a:xfrm>
              <a:off x="8734250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8"/>
            <p:cNvSpPr/>
            <p:nvPr/>
          </p:nvSpPr>
          <p:spPr>
            <a:xfrm>
              <a:off x="857624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8"/>
            <p:cNvSpPr/>
            <p:nvPr/>
          </p:nvSpPr>
          <p:spPr>
            <a:xfrm>
              <a:off x="8890776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38"/>
            <p:cNvSpPr/>
            <p:nvPr/>
          </p:nvSpPr>
          <p:spPr>
            <a:xfrm>
              <a:off x="857624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38"/>
            <p:cNvSpPr/>
            <p:nvPr/>
          </p:nvSpPr>
          <p:spPr>
            <a:xfrm>
              <a:off x="8890776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38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38"/>
            <p:cNvSpPr/>
            <p:nvPr/>
          </p:nvSpPr>
          <p:spPr>
            <a:xfrm>
              <a:off x="841972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38"/>
            <p:cNvSpPr/>
            <p:nvPr/>
          </p:nvSpPr>
          <p:spPr>
            <a:xfrm>
              <a:off x="9048777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38"/>
            <p:cNvSpPr/>
            <p:nvPr/>
          </p:nvSpPr>
          <p:spPr>
            <a:xfrm>
              <a:off x="8734250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38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8"/>
            <p:cNvSpPr/>
            <p:nvPr/>
          </p:nvSpPr>
          <p:spPr>
            <a:xfrm>
              <a:off x="9048777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8"/>
            <p:cNvSpPr/>
            <p:nvPr/>
          </p:nvSpPr>
          <p:spPr>
            <a:xfrm>
              <a:off x="8734250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8"/>
            <p:cNvSpPr/>
            <p:nvPr/>
          </p:nvSpPr>
          <p:spPr>
            <a:xfrm>
              <a:off x="857624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8"/>
            <p:cNvSpPr/>
            <p:nvPr/>
          </p:nvSpPr>
          <p:spPr>
            <a:xfrm>
              <a:off x="8890776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8"/>
            <p:cNvSpPr/>
            <p:nvPr/>
          </p:nvSpPr>
          <p:spPr>
            <a:xfrm>
              <a:off x="857624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8"/>
            <p:cNvSpPr/>
            <p:nvPr/>
          </p:nvSpPr>
          <p:spPr>
            <a:xfrm>
              <a:off x="8890776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8"/>
            <p:cNvSpPr/>
            <p:nvPr/>
          </p:nvSpPr>
          <p:spPr>
            <a:xfrm>
              <a:off x="841972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8"/>
            <p:cNvSpPr/>
            <p:nvPr/>
          </p:nvSpPr>
          <p:spPr>
            <a:xfrm>
              <a:off x="9048777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8"/>
            <p:cNvSpPr/>
            <p:nvPr/>
          </p:nvSpPr>
          <p:spPr>
            <a:xfrm>
              <a:off x="8734250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8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8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8"/>
            <p:cNvSpPr/>
            <p:nvPr/>
          </p:nvSpPr>
          <p:spPr>
            <a:xfrm>
              <a:off x="8106669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8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8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8"/>
            <p:cNvSpPr/>
            <p:nvPr/>
          </p:nvSpPr>
          <p:spPr>
            <a:xfrm>
              <a:off x="8106669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8"/>
            <p:cNvSpPr/>
            <p:nvPr/>
          </p:nvSpPr>
          <p:spPr>
            <a:xfrm>
              <a:off x="841972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8"/>
            <p:cNvSpPr/>
            <p:nvPr/>
          </p:nvSpPr>
          <p:spPr>
            <a:xfrm>
              <a:off x="8106669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8"/>
            <p:cNvSpPr/>
            <p:nvPr/>
          </p:nvSpPr>
          <p:spPr>
            <a:xfrm>
              <a:off x="7950142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8"/>
            <p:cNvSpPr/>
            <p:nvPr/>
          </p:nvSpPr>
          <p:spPr>
            <a:xfrm>
              <a:off x="8263196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8"/>
            <p:cNvSpPr/>
            <p:nvPr/>
          </p:nvSpPr>
          <p:spPr>
            <a:xfrm>
              <a:off x="7950142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8"/>
            <p:cNvSpPr/>
            <p:nvPr/>
          </p:nvSpPr>
          <p:spPr>
            <a:xfrm>
              <a:off x="8263196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8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8"/>
            <p:cNvSpPr/>
            <p:nvPr/>
          </p:nvSpPr>
          <p:spPr>
            <a:xfrm>
              <a:off x="779214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8"/>
            <p:cNvSpPr/>
            <p:nvPr/>
          </p:nvSpPr>
          <p:spPr>
            <a:xfrm>
              <a:off x="841972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8"/>
            <p:cNvSpPr/>
            <p:nvPr/>
          </p:nvSpPr>
          <p:spPr>
            <a:xfrm>
              <a:off x="8106669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8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8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8"/>
            <p:cNvSpPr/>
            <p:nvPr/>
          </p:nvSpPr>
          <p:spPr>
            <a:xfrm>
              <a:off x="8106669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8"/>
            <p:cNvSpPr/>
            <p:nvPr/>
          </p:nvSpPr>
          <p:spPr>
            <a:xfrm>
              <a:off x="841972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8"/>
            <p:cNvSpPr/>
            <p:nvPr/>
          </p:nvSpPr>
          <p:spPr>
            <a:xfrm>
              <a:off x="8106669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8"/>
            <p:cNvSpPr/>
            <p:nvPr/>
          </p:nvSpPr>
          <p:spPr>
            <a:xfrm>
              <a:off x="7950142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8"/>
            <p:cNvSpPr/>
            <p:nvPr/>
          </p:nvSpPr>
          <p:spPr>
            <a:xfrm>
              <a:off x="8263196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8"/>
            <p:cNvSpPr/>
            <p:nvPr/>
          </p:nvSpPr>
          <p:spPr>
            <a:xfrm>
              <a:off x="7950142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8"/>
            <p:cNvSpPr/>
            <p:nvPr/>
          </p:nvSpPr>
          <p:spPr>
            <a:xfrm>
              <a:off x="8263196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8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38"/>
            <p:cNvSpPr/>
            <p:nvPr/>
          </p:nvSpPr>
          <p:spPr>
            <a:xfrm>
              <a:off x="779214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38"/>
            <p:cNvSpPr/>
            <p:nvPr/>
          </p:nvSpPr>
          <p:spPr>
            <a:xfrm>
              <a:off x="841972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38"/>
            <p:cNvSpPr/>
            <p:nvPr/>
          </p:nvSpPr>
          <p:spPr>
            <a:xfrm>
              <a:off x="8106669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38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38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38"/>
            <p:cNvSpPr/>
            <p:nvPr/>
          </p:nvSpPr>
          <p:spPr>
            <a:xfrm>
              <a:off x="8106669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38"/>
            <p:cNvSpPr/>
            <p:nvPr/>
          </p:nvSpPr>
          <p:spPr>
            <a:xfrm>
              <a:off x="841972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38"/>
            <p:cNvSpPr/>
            <p:nvPr/>
          </p:nvSpPr>
          <p:spPr>
            <a:xfrm>
              <a:off x="8106669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38"/>
            <p:cNvSpPr/>
            <p:nvPr/>
          </p:nvSpPr>
          <p:spPr>
            <a:xfrm>
              <a:off x="7950142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38"/>
            <p:cNvSpPr/>
            <p:nvPr/>
          </p:nvSpPr>
          <p:spPr>
            <a:xfrm>
              <a:off x="8263196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8"/>
            <p:cNvSpPr/>
            <p:nvPr/>
          </p:nvSpPr>
          <p:spPr>
            <a:xfrm>
              <a:off x="7950142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8"/>
            <p:cNvSpPr/>
            <p:nvPr/>
          </p:nvSpPr>
          <p:spPr>
            <a:xfrm>
              <a:off x="8263196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8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8"/>
            <p:cNvSpPr/>
            <p:nvPr/>
          </p:nvSpPr>
          <p:spPr>
            <a:xfrm>
              <a:off x="779214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8"/>
            <p:cNvSpPr/>
            <p:nvPr/>
          </p:nvSpPr>
          <p:spPr>
            <a:xfrm>
              <a:off x="841972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8"/>
            <p:cNvSpPr/>
            <p:nvPr/>
          </p:nvSpPr>
          <p:spPr>
            <a:xfrm>
              <a:off x="8106669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8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8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8"/>
            <p:cNvSpPr/>
            <p:nvPr/>
          </p:nvSpPr>
          <p:spPr>
            <a:xfrm>
              <a:off x="8106669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38"/>
            <p:cNvSpPr/>
            <p:nvPr/>
          </p:nvSpPr>
          <p:spPr>
            <a:xfrm>
              <a:off x="841972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38"/>
            <p:cNvSpPr/>
            <p:nvPr/>
          </p:nvSpPr>
          <p:spPr>
            <a:xfrm>
              <a:off x="8106669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8"/>
            <p:cNvSpPr/>
            <p:nvPr/>
          </p:nvSpPr>
          <p:spPr>
            <a:xfrm>
              <a:off x="7950142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8"/>
            <p:cNvSpPr/>
            <p:nvPr/>
          </p:nvSpPr>
          <p:spPr>
            <a:xfrm>
              <a:off x="8263196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8"/>
            <p:cNvSpPr/>
            <p:nvPr/>
          </p:nvSpPr>
          <p:spPr>
            <a:xfrm>
              <a:off x="7950142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8"/>
            <p:cNvSpPr/>
            <p:nvPr/>
          </p:nvSpPr>
          <p:spPr>
            <a:xfrm>
              <a:off x="8263196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8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8"/>
            <p:cNvSpPr/>
            <p:nvPr/>
          </p:nvSpPr>
          <p:spPr>
            <a:xfrm>
              <a:off x="779214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8"/>
            <p:cNvSpPr/>
            <p:nvPr/>
          </p:nvSpPr>
          <p:spPr>
            <a:xfrm>
              <a:off x="841972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8"/>
            <p:cNvSpPr/>
            <p:nvPr/>
          </p:nvSpPr>
          <p:spPr>
            <a:xfrm>
              <a:off x="8106669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8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38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38"/>
            <p:cNvSpPr/>
            <p:nvPr/>
          </p:nvSpPr>
          <p:spPr>
            <a:xfrm>
              <a:off x="8106669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8"/>
            <p:cNvSpPr/>
            <p:nvPr/>
          </p:nvSpPr>
          <p:spPr>
            <a:xfrm>
              <a:off x="841972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8"/>
            <p:cNvSpPr/>
            <p:nvPr/>
          </p:nvSpPr>
          <p:spPr>
            <a:xfrm>
              <a:off x="8106669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8"/>
            <p:cNvSpPr/>
            <p:nvPr/>
          </p:nvSpPr>
          <p:spPr>
            <a:xfrm>
              <a:off x="7950142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8"/>
            <p:cNvSpPr/>
            <p:nvPr/>
          </p:nvSpPr>
          <p:spPr>
            <a:xfrm>
              <a:off x="8263196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8"/>
            <p:cNvSpPr/>
            <p:nvPr/>
          </p:nvSpPr>
          <p:spPr>
            <a:xfrm>
              <a:off x="7950142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8"/>
            <p:cNvSpPr/>
            <p:nvPr/>
          </p:nvSpPr>
          <p:spPr>
            <a:xfrm>
              <a:off x="8263196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8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8"/>
            <p:cNvSpPr/>
            <p:nvPr/>
          </p:nvSpPr>
          <p:spPr>
            <a:xfrm>
              <a:off x="779214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8"/>
            <p:cNvSpPr/>
            <p:nvPr/>
          </p:nvSpPr>
          <p:spPr>
            <a:xfrm>
              <a:off x="841972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8"/>
            <p:cNvSpPr/>
            <p:nvPr/>
          </p:nvSpPr>
          <p:spPr>
            <a:xfrm>
              <a:off x="8106669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8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8"/>
            <p:cNvSpPr/>
            <p:nvPr/>
          </p:nvSpPr>
          <p:spPr>
            <a:xfrm>
              <a:off x="841972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8"/>
            <p:cNvSpPr/>
            <p:nvPr/>
          </p:nvSpPr>
          <p:spPr>
            <a:xfrm>
              <a:off x="8106669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8"/>
            <p:cNvSpPr/>
            <p:nvPr/>
          </p:nvSpPr>
          <p:spPr>
            <a:xfrm>
              <a:off x="7950142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8"/>
            <p:cNvSpPr/>
            <p:nvPr/>
          </p:nvSpPr>
          <p:spPr>
            <a:xfrm>
              <a:off x="8263196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8"/>
            <p:cNvSpPr/>
            <p:nvPr/>
          </p:nvSpPr>
          <p:spPr>
            <a:xfrm>
              <a:off x="7950142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8"/>
            <p:cNvSpPr/>
            <p:nvPr/>
          </p:nvSpPr>
          <p:spPr>
            <a:xfrm>
              <a:off x="8263196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8"/>
            <p:cNvSpPr/>
            <p:nvPr/>
          </p:nvSpPr>
          <p:spPr>
            <a:xfrm>
              <a:off x="779214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8"/>
            <p:cNvSpPr/>
            <p:nvPr/>
          </p:nvSpPr>
          <p:spPr>
            <a:xfrm>
              <a:off x="841972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8"/>
            <p:cNvSpPr/>
            <p:nvPr/>
          </p:nvSpPr>
          <p:spPr>
            <a:xfrm>
              <a:off x="8106669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8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8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8"/>
            <p:cNvSpPr/>
            <p:nvPr/>
          </p:nvSpPr>
          <p:spPr>
            <a:xfrm>
              <a:off x="747908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8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8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8"/>
            <p:cNvSpPr/>
            <p:nvPr/>
          </p:nvSpPr>
          <p:spPr>
            <a:xfrm>
              <a:off x="747908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8"/>
            <p:cNvSpPr/>
            <p:nvPr/>
          </p:nvSpPr>
          <p:spPr>
            <a:xfrm>
              <a:off x="7792142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8"/>
            <p:cNvSpPr/>
            <p:nvPr/>
          </p:nvSpPr>
          <p:spPr>
            <a:xfrm>
              <a:off x="7479088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8"/>
            <p:cNvSpPr/>
            <p:nvPr/>
          </p:nvSpPr>
          <p:spPr>
            <a:xfrm>
              <a:off x="7322562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8"/>
            <p:cNvSpPr/>
            <p:nvPr/>
          </p:nvSpPr>
          <p:spPr>
            <a:xfrm>
              <a:off x="7635615" y="5065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8"/>
            <p:cNvSpPr/>
            <p:nvPr/>
          </p:nvSpPr>
          <p:spPr>
            <a:xfrm>
              <a:off x="7322562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8"/>
            <p:cNvSpPr/>
            <p:nvPr/>
          </p:nvSpPr>
          <p:spPr>
            <a:xfrm>
              <a:off x="7635615" y="19352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8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8"/>
            <p:cNvSpPr/>
            <p:nvPr/>
          </p:nvSpPr>
          <p:spPr>
            <a:xfrm>
              <a:off x="7164684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8"/>
            <p:cNvSpPr/>
            <p:nvPr/>
          </p:nvSpPr>
          <p:spPr>
            <a:xfrm>
              <a:off x="7792142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38"/>
            <p:cNvSpPr/>
            <p:nvPr/>
          </p:nvSpPr>
          <p:spPr>
            <a:xfrm>
              <a:off x="7479088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38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38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38"/>
            <p:cNvSpPr/>
            <p:nvPr/>
          </p:nvSpPr>
          <p:spPr>
            <a:xfrm>
              <a:off x="747908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38"/>
            <p:cNvSpPr/>
            <p:nvPr/>
          </p:nvSpPr>
          <p:spPr>
            <a:xfrm>
              <a:off x="7792142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38"/>
            <p:cNvSpPr/>
            <p:nvPr/>
          </p:nvSpPr>
          <p:spPr>
            <a:xfrm>
              <a:off x="7479088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38"/>
            <p:cNvSpPr/>
            <p:nvPr/>
          </p:nvSpPr>
          <p:spPr>
            <a:xfrm>
              <a:off x="7322562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38"/>
            <p:cNvSpPr/>
            <p:nvPr/>
          </p:nvSpPr>
          <p:spPr>
            <a:xfrm>
              <a:off x="7635615" y="1135632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38"/>
            <p:cNvSpPr/>
            <p:nvPr/>
          </p:nvSpPr>
          <p:spPr>
            <a:xfrm>
              <a:off x="7322562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38"/>
            <p:cNvSpPr/>
            <p:nvPr/>
          </p:nvSpPr>
          <p:spPr>
            <a:xfrm>
              <a:off x="7635615" y="8211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38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38"/>
            <p:cNvSpPr/>
            <p:nvPr/>
          </p:nvSpPr>
          <p:spPr>
            <a:xfrm>
              <a:off x="7164684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38"/>
            <p:cNvSpPr/>
            <p:nvPr/>
          </p:nvSpPr>
          <p:spPr>
            <a:xfrm>
              <a:off x="7792142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38"/>
            <p:cNvSpPr/>
            <p:nvPr/>
          </p:nvSpPr>
          <p:spPr>
            <a:xfrm>
              <a:off x="7479088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38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38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38"/>
            <p:cNvSpPr/>
            <p:nvPr/>
          </p:nvSpPr>
          <p:spPr>
            <a:xfrm>
              <a:off x="747908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38"/>
            <p:cNvSpPr/>
            <p:nvPr/>
          </p:nvSpPr>
          <p:spPr>
            <a:xfrm>
              <a:off x="7792142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38"/>
            <p:cNvSpPr/>
            <p:nvPr/>
          </p:nvSpPr>
          <p:spPr>
            <a:xfrm>
              <a:off x="7479088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38"/>
            <p:cNvSpPr/>
            <p:nvPr/>
          </p:nvSpPr>
          <p:spPr>
            <a:xfrm>
              <a:off x="7322562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38"/>
            <p:cNvSpPr/>
            <p:nvPr/>
          </p:nvSpPr>
          <p:spPr>
            <a:xfrm>
              <a:off x="7635615" y="17630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38"/>
            <p:cNvSpPr/>
            <p:nvPr/>
          </p:nvSpPr>
          <p:spPr>
            <a:xfrm>
              <a:off x="7322562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38"/>
            <p:cNvSpPr/>
            <p:nvPr/>
          </p:nvSpPr>
          <p:spPr>
            <a:xfrm>
              <a:off x="7635615" y="1448685"/>
              <a:ext cx="93744" cy="95096"/>
            </a:xfrm>
            <a:custGeom>
              <a:avLst/>
              <a:gdLst/>
              <a:ahLst/>
              <a:cxnLst/>
              <a:rect l="l" t="t" r="r" b="b"/>
              <a:pathLst>
                <a:path w="763" h="774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38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38"/>
            <p:cNvSpPr/>
            <p:nvPr/>
          </p:nvSpPr>
          <p:spPr>
            <a:xfrm>
              <a:off x="7164684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38"/>
            <p:cNvSpPr/>
            <p:nvPr/>
          </p:nvSpPr>
          <p:spPr>
            <a:xfrm>
              <a:off x="7792142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38"/>
            <p:cNvSpPr/>
            <p:nvPr/>
          </p:nvSpPr>
          <p:spPr>
            <a:xfrm>
              <a:off x="7479088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38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38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38"/>
            <p:cNvSpPr/>
            <p:nvPr/>
          </p:nvSpPr>
          <p:spPr>
            <a:xfrm>
              <a:off x="747908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38"/>
            <p:cNvSpPr/>
            <p:nvPr/>
          </p:nvSpPr>
          <p:spPr>
            <a:xfrm>
              <a:off x="7792142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38"/>
            <p:cNvSpPr/>
            <p:nvPr/>
          </p:nvSpPr>
          <p:spPr>
            <a:xfrm>
              <a:off x="7479088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38"/>
            <p:cNvSpPr/>
            <p:nvPr/>
          </p:nvSpPr>
          <p:spPr>
            <a:xfrm>
              <a:off x="7322562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38"/>
            <p:cNvSpPr/>
            <p:nvPr/>
          </p:nvSpPr>
          <p:spPr>
            <a:xfrm>
              <a:off x="7635615" y="238919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38"/>
            <p:cNvSpPr/>
            <p:nvPr/>
          </p:nvSpPr>
          <p:spPr>
            <a:xfrm>
              <a:off x="7322562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38"/>
            <p:cNvSpPr/>
            <p:nvPr/>
          </p:nvSpPr>
          <p:spPr>
            <a:xfrm>
              <a:off x="7635615" y="2076143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38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38"/>
            <p:cNvSpPr/>
            <p:nvPr/>
          </p:nvSpPr>
          <p:spPr>
            <a:xfrm>
              <a:off x="7164684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38"/>
            <p:cNvSpPr/>
            <p:nvPr/>
          </p:nvSpPr>
          <p:spPr>
            <a:xfrm>
              <a:off x="7792142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38"/>
            <p:cNvSpPr/>
            <p:nvPr/>
          </p:nvSpPr>
          <p:spPr>
            <a:xfrm>
              <a:off x="7479088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38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38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38"/>
            <p:cNvSpPr/>
            <p:nvPr/>
          </p:nvSpPr>
          <p:spPr>
            <a:xfrm>
              <a:off x="747908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38"/>
            <p:cNvSpPr/>
            <p:nvPr/>
          </p:nvSpPr>
          <p:spPr>
            <a:xfrm>
              <a:off x="7792142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38"/>
            <p:cNvSpPr/>
            <p:nvPr/>
          </p:nvSpPr>
          <p:spPr>
            <a:xfrm>
              <a:off x="7479088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38"/>
            <p:cNvSpPr/>
            <p:nvPr/>
          </p:nvSpPr>
          <p:spPr>
            <a:xfrm>
              <a:off x="7322562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38"/>
            <p:cNvSpPr/>
            <p:nvPr/>
          </p:nvSpPr>
          <p:spPr>
            <a:xfrm>
              <a:off x="7635615" y="301677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38"/>
            <p:cNvSpPr/>
            <p:nvPr/>
          </p:nvSpPr>
          <p:spPr>
            <a:xfrm>
              <a:off x="7322562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38"/>
            <p:cNvSpPr/>
            <p:nvPr/>
          </p:nvSpPr>
          <p:spPr>
            <a:xfrm>
              <a:off x="7635615" y="270519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38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38"/>
            <p:cNvSpPr/>
            <p:nvPr/>
          </p:nvSpPr>
          <p:spPr>
            <a:xfrm>
              <a:off x="7164684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38"/>
            <p:cNvSpPr/>
            <p:nvPr/>
          </p:nvSpPr>
          <p:spPr>
            <a:xfrm>
              <a:off x="7792142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38"/>
            <p:cNvSpPr/>
            <p:nvPr/>
          </p:nvSpPr>
          <p:spPr>
            <a:xfrm>
              <a:off x="7479088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38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38"/>
            <p:cNvSpPr/>
            <p:nvPr/>
          </p:nvSpPr>
          <p:spPr>
            <a:xfrm>
              <a:off x="7792142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38"/>
            <p:cNvSpPr/>
            <p:nvPr/>
          </p:nvSpPr>
          <p:spPr>
            <a:xfrm>
              <a:off x="7479088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38"/>
            <p:cNvSpPr/>
            <p:nvPr/>
          </p:nvSpPr>
          <p:spPr>
            <a:xfrm>
              <a:off x="7322562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38"/>
            <p:cNvSpPr/>
            <p:nvPr/>
          </p:nvSpPr>
          <p:spPr>
            <a:xfrm>
              <a:off x="7635615" y="364435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38"/>
            <p:cNvSpPr/>
            <p:nvPr/>
          </p:nvSpPr>
          <p:spPr>
            <a:xfrm>
              <a:off x="7322562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38"/>
            <p:cNvSpPr/>
            <p:nvPr/>
          </p:nvSpPr>
          <p:spPr>
            <a:xfrm>
              <a:off x="7635615" y="33313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38"/>
            <p:cNvSpPr/>
            <p:nvPr/>
          </p:nvSpPr>
          <p:spPr>
            <a:xfrm>
              <a:off x="7164684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38"/>
            <p:cNvSpPr/>
            <p:nvPr/>
          </p:nvSpPr>
          <p:spPr>
            <a:xfrm>
              <a:off x="7792142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38"/>
            <p:cNvSpPr/>
            <p:nvPr/>
          </p:nvSpPr>
          <p:spPr>
            <a:xfrm>
              <a:off x="7479088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38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38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38"/>
            <p:cNvSpPr/>
            <p:nvPr/>
          </p:nvSpPr>
          <p:spPr>
            <a:xfrm>
              <a:off x="685015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38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38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38"/>
            <p:cNvSpPr/>
            <p:nvPr/>
          </p:nvSpPr>
          <p:spPr>
            <a:xfrm>
              <a:off x="685015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38"/>
            <p:cNvSpPr/>
            <p:nvPr/>
          </p:nvSpPr>
          <p:spPr>
            <a:xfrm>
              <a:off x="7164684" y="35152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38"/>
            <p:cNvSpPr/>
            <p:nvPr/>
          </p:nvSpPr>
          <p:spPr>
            <a:xfrm>
              <a:off x="685015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38"/>
            <p:cNvSpPr/>
            <p:nvPr/>
          </p:nvSpPr>
          <p:spPr>
            <a:xfrm>
              <a:off x="6693630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38"/>
            <p:cNvSpPr/>
            <p:nvPr/>
          </p:nvSpPr>
          <p:spPr>
            <a:xfrm>
              <a:off x="7008157" y="5065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38"/>
            <p:cNvSpPr/>
            <p:nvPr/>
          </p:nvSpPr>
          <p:spPr>
            <a:xfrm>
              <a:off x="6693630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38"/>
            <p:cNvSpPr/>
            <p:nvPr/>
          </p:nvSpPr>
          <p:spPr>
            <a:xfrm>
              <a:off x="7008157" y="19352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38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38"/>
            <p:cNvSpPr/>
            <p:nvPr/>
          </p:nvSpPr>
          <p:spPr>
            <a:xfrm>
              <a:off x="6538578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38"/>
            <p:cNvSpPr/>
            <p:nvPr/>
          </p:nvSpPr>
          <p:spPr>
            <a:xfrm>
              <a:off x="7164684" y="3699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38"/>
            <p:cNvSpPr/>
            <p:nvPr/>
          </p:nvSpPr>
          <p:spPr>
            <a:xfrm>
              <a:off x="685015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38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38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38"/>
            <p:cNvSpPr/>
            <p:nvPr/>
          </p:nvSpPr>
          <p:spPr>
            <a:xfrm>
              <a:off x="685015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38"/>
            <p:cNvSpPr/>
            <p:nvPr/>
          </p:nvSpPr>
          <p:spPr>
            <a:xfrm>
              <a:off x="7164684" y="97910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38"/>
            <p:cNvSpPr/>
            <p:nvPr/>
          </p:nvSpPr>
          <p:spPr>
            <a:xfrm>
              <a:off x="685015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38"/>
            <p:cNvSpPr/>
            <p:nvPr/>
          </p:nvSpPr>
          <p:spPr>
            <a:xfrm>
              <a:off x="6693630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38"/>
            <p:cNvSpPr/>
            <p:nvPr/>
          </p:nvSpPr>
          <p:spPr>
            <a:xfrm>
              <a:off x="7008157" y="1135632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38"/>
            <p:cNvSpPr/>
            <p:nvPr/>
          </p:nvSpPr>
          <p:spPr>
            <a:xfrm>
              <a:off x="6693630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38"/>
            <p:cNvSpPr/>
            <p:nvPr/>
          </p:nvSpPr>
          <p:spPr>
            <a:xfrm>
              <a:off x="7008157" y="8211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38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38"/>
            <p:cNvSpPr/>
            <p:nvPr/>
          </p:nvSpPr>
          <p:spPr>
            <a:xfrm>
              <a:off x="6538578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38"/>
            <p:cNvSpPr/>
            <p:nvPr/>
          </p:nvSpPr>
          <p:spPr>
            <a:xfrm>
              <a:off x="7164684" y="6631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38"/>
            <p:cNvSpPr/>
            <p:nvPr/>
          </p:nvSpPr>
          <p:spPr>
            <a:xfrm>
              <a:off x="685015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38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38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38"/>
            <p:cNvSpPr/>
            <p:nvPr/>
          </p:nvSpPr>
          <p:spPr>
            <a:xfrm>
              <a:off x="685015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38"/>
            <p:cNvSpPr/>
            <p:nvPr/>
          </p:nvSpPr>
          <p:spPr>
            <a:xfrm>
              <a:off x="7164684" y="16050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38"/>
            <p:cNvSpPr/>
            <p:nvPr/>
          </p:nvSpPr>
          <p:spPr>
            <a:xfrm>
              <a:off x="685015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38"/>
            <p:cNvSpPr/>
            <p:nvPr/>
          </p:nvSpPr>
          <p:spPr>
            <a:xfrm>
              <a:off x="6693630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38"/>
            <p:cNvSpPr/>
            <p:nvPr/>
          </p:nvSpPr>
          <p:spPr>
            <a:xfrm>
              <a:off x="7008157" y="17630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38"/>
            <p:cNvSpPr/>
            <p:nvPr/>
          </p:nvSpPr>
          <p:spPr>
            <a:xfrm>
              <a:off x="6693630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38"/>
            <p:cNvSpPr/>
            <p:nvPr/>
          </p:nvSpPr>
          <p:spPr>
            <a:xfrm>
              <a:off x="7008157" y="1448685"/>
              <a:ext cx="95096" cy="95096"/>
            </a:xfrm>
            <a:custGeom>
              <a:avLst/>
              <a:gdLst/>
              <a:ahLst/>
              <a:cxnLst/>
              <a:rect l="l" t="t" r="r" b="b"/>
              <a:pathLst>
                <a:path w="774" h="774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38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38"/>
            <p:cNvSpPr/>
            <p:nvPr/>
          </p:nvSpPr>
          <p:spPr>
            <a:xfrm>
              <a:off x="6538578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38"/>
            <p:cNvSpPr/>
            <p:nvPr/>
          </p:nvSpPr>
          <p:spPr>
            <a:xfrm>
              <a:off x="7164684" y="129068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38"/>
            <p:cNvSpPr/>
            <p:nvPr/>
          </p:nvSpPr>
          <p:spPr>
            <a:xfrm>
              <a:off x="685015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38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38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38"/>
            <p:cNvSpPr/>
            <p:nvPr/>
          </p:nvSpPr>
          <p:spPr>
            <a:xfrm>
              <a:off x="685015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38"/>
            <p:cNvSpPr/>
            <p:nvPr/>
          </p:nvSpPr>
          <p:spPr>
            <a:xfrm>
              <a:off x="7164684" y="223267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38"/>
            <p:cNvSpPr/>
            <p:nvPr/>
          </p:nvSpPr>
          <p:spPr>
            <a:xfrm>
              <a:off x="685015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38"/>
            <p:cNvSpPr/>
            <p:nvPr/>
          </p:nvSpPr>
          <p:spPr>
            <a:xfrm>
              <a:off x="6693630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38"/>
            <p:cNvSpPr/>
            <p:nvPr/>
          </p:nvSpPr>
          <p:spPr>
            <a:xfrm>
              <a:off x="7008157" y="238919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38"/>
            <p:cNvSpPr/>
            <p:nvPr/>
          </p:nvSpPr>
          <p:spPr>
            <a:xfrm>
              <a:off x="6693630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38"/>
            <p:cNvSpPr/>
            <p:nvPr/>
          </p:nvSpPr>
          <p:spPr>
            <a:xfrm>
              <a:off x="7008157" y="2076143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38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38"/>
            <p:cNvSpPr/>
            <p:nvPr/>
          </p:nvSpPr>
          <p:spPr>
            <a:xfrm>
              <a:off x="6538578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38"/>
            <p:cNvSpPr/>
            <p:nvPr/>
          </p:nvSpPr>
          <p:spPr>
            <a:xfrm>
              <a:off x="7164684" y="191961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38"/>
            <p:cNvSpPr/>
            <p:nvPr/>
          </p:nvSpPr>
          <p:spPr>
            <a:xfrm>
              <a:off x="685015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38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38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38"/>
            <p:cNvSpPr/>
            <p:nvPr/>
          </p:nvSpPr>
          <p:spPr>
            <a:xfrm>
              <a:off x="685015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38"/>
            <p:cNvSpPr/>
            <p:nvPr/>
          </p:nvSpPr>
          <p:spPr>
            <a:xfrm>
              <a:off x="7164684" y="286025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38"/>
            <p:cNvSpPr/>
            <p:nvPr/>
          </p:nvSpPr>
          <p:spPr>
            <a:xfrm>
              <a:off x="685015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38"/>
            <p:cNvSpPr/>
            <p:nvPr/>
          </p:nvSpPr>
          <p:spPr>
            <a:xfrm>
              <a:off x="6693630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38"/>
            <p:cNvSpPr/>
            <p:nvPr/>
          </p:nvSpPr>
          <p:spPr>
            <a:xfrm>
              <a:off x="7008157" y="301677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38"/>
            <p:cNvSpPr/>
            <p:nvPr/>
          </p:nvSpPr>
          <p:spPr>
            <a:xfrm>
              <a:off x="6693630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38"/>
            <p:cNvSpPr/>
            <p:nvPr/>
          </p:nvSpPr>
          <p:spPr>
            <a:xfrm>
              <a:off x="7008157" y="270519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38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38"/>
            <p:cNvSpPr/>
            <p:nvPr/>
          </p:nvSpPr>
          <p:spPr>
            <a:xfrm>
              <a:off x="6538578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38"/>
            <p:cNvSpPr/>
            <p:nvPr/>
          </p:nvSpPr>
          <p:spPr>
            <a:xfrm>
              <a:off x="7164684" y="254719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38"/>
            <p:cNvSpPr/>
            <p:nvPr/>
          </p:nvSpPr>
          <p:spPr>
            <a:xfrm>
              <a:off x="685015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38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38"/>
            <p:cNvSpPr/>
            <p:nvPr/>
          </p:nvSpPr>
          <p:spPr>
            <a:xfrm>
              <a:off x="7164684" y="348930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38"/>
            <p:cNvSpPr/>
            <p:nvPr/>
          </p:nvSpPr>
          <p:spPr>
            <a:xfrm>
              <a:off x="685015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38"/>
            <p:cNvSpPr/>
            <p:nvPr/>
          </p:nvSpPr>
          <p:spPr>
            <a:xfrm>
              <a:off x="6693630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38"/>
            <p:cNvSpPr/>
            <p:nvPr/>
          </p:nvSpPr>
          <p:spPr>
            <a:xfrm>
              <a:off x="7008157" y="3644357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38"/>
            <p:cNvSpPr/>
            <p:nvPr/>
          </p:nvSpPr>
          <p:spPr>
            <a:xfrm>
              <a:off x="6693630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38"/>
            <p:cNvSpPr/>
            <p:nvPr/>
          </p:nvSpPr>
          <p:spPr>
            <a:xfrm>
              <a:off x="7008157" y="333130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38"/>
            <p:cNvSpPr/>
            <p:nvPr/>
          </p:nvSpPr>
          <p:spPr>
            <a:xfrm>
              <a:off x="6538578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38"/>
            <p:cNvSpPr/>
            <p:nvPr/>
          </p:nvSpPr>
          <p:spPr>
            <a:xfrm>
              <a:off x="7164684" y="3174778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38"/>
            <p:cNvSpPr/>
            <p:nvPr/>
          </p:nvSpPr>
          <p:spPr>
            <a:xfrm>
              <a:off x="685015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38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38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38"/>
            <p:cNvSpPr/>
            <p:nvPr/>
          </p:nvSpPr>
          <p:spPr>
            <a:xfrm>
              <a:off x="622257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38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38"/>
            <p:cNvSpPr/>
            <p:nvPr/>
          </p:nvSpPr>
          <p:spPr>
            <a:xfrm>
              <a:off x="622257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38"/>
            <p:cNvSpPr/>
            <p:nvPr/>
          </p:nvSpPr>
          <p:spPr>
            <a:xfrm>
              <a:off x="6538578" y="35152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38"/>
            <p:cNvSpPr/>
            <p:nvPr/>
          </p:nvSpPr>
          <p:spPr>
            <a:xfrm>
              <a:off x="6222576" y="35152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38"/>
            <p:cNvSpPr/>
            <p:nvPr/>
          </p:nvSpPr>
          <p:spPr>
            <a:xfrm>
              <a:off x="6066049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38"/>
            <p:cNvSpPr/>
            <p:nvPr/>
          </p:nvSpPr>
          <p:spPr>
            <a:xfrm>
              <a:off x="6380577" y="5065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38"/>
            <p:cNvSpPr/>
            <p:nvPr/>
          </p:nvSpPr>
          <p:spPr>
            <a:xfrm>
              <a:off x="6066049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38"/>
            <p:cNvSpPr/>
            <p:nvPr/>
          </p:nvSpPr>
          <p:spPr>
            <a:xfrm>
              <a:off x="6380577" y="19352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38"/>
            <p:cNvSpPr/>
            <p:nvPr/>
          </p:nvSpPr>
          <p:spPr>
            <a:xfrm>
              <a:off x="6538578" y="3699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38"/>
            <p:cNvSpPr/>
            <p:nvPr/>
          </p:nvSpPr>
          <p:spPr>
            <a:xfrm>
              <a:off x="6222576" y="3699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38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38"/>
            <p:cNvSpPr/>
            <p:nvPr/>
          </p:nvSpPr>
          <p:spPr>
            <a:xfrm>
              <a:off x="622257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38"/>
            <p:cNvSpPr/>
            <p:nvPr/>
          </p:nvSpPr>
          <p:spPr>
            <a:xfrm>
              <a:off x="6538578" y="97910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38"/>
            <p:cNvSpPr/>
            <p:nvPr/>
          </p:nvSpPr>
          <p:spPr>
            <a:xfrm>
              <a:off x="6222576" y="97910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38"/>
            <p:cNvSpPr/>
            <p:nvPr/>
          </p:nvSpPr>
          <p:spPr>
            <a:xfrm>
              <a:off x="6066049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38"/>
            <p:cNvSpPr/>
            <p:nvPr/>
          </p:nvSpPr>
          <p:spPr>
            <a:xfrm>
              <a:off x="6380577" y="1135632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38"/>
            <p:cNvSpPr/>
            <p:nvPr/>
          </p:nvSpPr>
          <p:spPr>
            <a:xfrm>
              <a:off x="6066049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38"/>
            <p:cNvSpPr/>
            <p:nvPr/>
          </p:nvSpPr>
          <p:spPr>
            <a:xfrm>
              <a:off x="6380577" y="8211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38"/>
            <p:cNvSpPr/>
            <p:nvPr/>
          </p:nvSpPr>
          <p:spPr>
            <a:xfrm>
              <a:off x="6538578" y="66310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38"/>
            <p:cNvSpPr/>
            <p:nvPr/>
          </p:nvSpPr>
          <p:spPr>
            <a:xfrm>
              <a:off x="6222576" y="6631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38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38"/>
            <p:cNvSpPr/>
            <p:nvPr/>
          </p:nvSpPr>
          <p:spPr>
            <a:xfrm>
              <a:off x="622257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38"/>
            <p:cNvSpPr/>
            <p:nvPr/>
          </p:nvSpPr>
          <p:spPr>
            <a:xfrm>
              <a:off x="6538578" y="16050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38"/>
            <p:cNvSpPr/>
            <p:nvPr/>
          </p:nvSpPr>
          <p:spPr>
            <a:xfrm>
              <a:off x="6222576" y="16050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38"/>
            <p:cNvSpPr/>
            <p:nvPr/>
          </p:nvSpPr>
          <p:spPr>
            <a:xfrm>
              <a:off x="6066049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38"/>
            <p:cNvSpPr/>
            <p:nvPr/>
          </p:nvSpPr>
          <p:spPr>
            <a:xfrm>
              <a:off x="6380577" y="17630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38"/>
            <p:cNvSpPr/>
            <p:nvPr/>
          </p:nvSpPr>
          <p:spPr>
            <a:xfrm>
              <a:off x="6066049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38"/>
            <p:cNvSpPr/>
            <p:nvPr/>
          </p:nvSpPr>
          <p:spPr>
            <a:xfrm>
              <a:off x="6380577" y="1448685"/>
              <a:ext cx="95218" cy="95096"/>
            </a:xfrm>
            <a:custGeom>
              <a:avLst/>
              <a:gdLst/>
              <a:ahLst/>
              <a:cxnLst/>
              <a:rect l="l" t="t" r="r" b="b"/>
              <a:pathLst>
                <a:path w="775" h="774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38"/>
            <p:cNvSpPr/>
            <p:nvPr/>
          </p:nvSpPr>
          <p:spPr>
            <a:xfrm>
              <a:off x="6538578" y="129068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38"/>
            <p:cNvSpPr/>
            <p:nvPr/>
          </p:nvSpPr>
          <p:spPr>
            <a:xfrm>
              <a:off x="6222576" y="129068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38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38"/>
            <p:cNvSpPr/>
            <p:nvPr/>
          </p:nvSpPr>
          <p:spPr>
            <a:xfrm>
              <a:off x="622257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38"/>
            <p:cNvSpPr/>
            <p:nvPr/>
          </p:nvSpPr>
          <p:spPr>
            <a:xfrm>
              <a:off x="6538578" y="223267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38"/>
            <p:cNvSpPr/>
            <p:nvPr/>
          </p:nvSpPr>
          <p:spPr>
            <a:xfrm>
              <a:off x="6222576" y="223267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38"/>
            <p:cNvSpPr/>
            <p:nvPr/>
          </p:nvSpPr>
          <p:spPr>
            <a:xfrm>
              <a:off x="6066049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38"/>
            <p:cNvSpPr/>
            <p:nvPr/>
          </p:nvSpPr>
          <p:spPr>
            <a:xfrm>
              <a:off x="6380577" y="238919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38"/>
            <p:cNvSpPr/>
            <p:nvPr/>
          </p:nvSpPr>
          <p:spPr>
            <a:xfrm>
              <a:off x="6066049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38"/>
            <p:cNvSpPr/>
            <p:nvPr/>
          </p:nvSpPr>
          <p:spPr>
            <a:xfrm>
              <a:off x="6380577" y="2076143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38"/>
            <p:cNvSpPr/>
            <p:nvPr/>
          </p:nvSpPr>
          <p:spPr>
            <a:xfrm>
              <a:off x="6538578" y="191961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38"/>
            <p:cNvSpPr/>
            <p:nvPr/>
          </p:nvSpPr>
          <p:spPr>
            <a:xfrm>
              <a:off x="6222576" y="191961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38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38"/>
            <p:cNvSpPr/>
            <p:nvPr/>
          </p:nvSpPr>
          <p:spPr>
            <a:xfrm>
              <a:off x="622257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38"/>
            <p:cNvSpPr/>
            <p:nvPr/>
          </p:nvSpPr>
          <p:spPr>
            <a:xfrm>
              <a:off x="6538578" y="286025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38"/>
            <p:cNvSpPr/>
            <p:nvPr/>
          </p:nvSpPr>
          <p:spPr>
            <a:xfrm>
              <a:off x="6222576" y="286025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38"/>
            <p:cNvSpPr/>
            <p:nvPr/>
          </p:nvSpPr>
          <p:spPr>
            <a:xfrm>
              <a:off x="6066049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38"/>
            <p:cNvSpPr/>
            <p:nvPr/>
          </p:nvSpPr>
          <p:spPr>
            <a:xfrm>
              <a:off x="6380577" y="301677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38"/>
            <p:cNvSpPr/>
            <p:nvPr/>
          </p:nvSpPr>
          <p:spPr>
            <a:xfrm>
              <a:off x="6066049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38"/>
            <p:cNvSpPr/>
            <p:nvPr/>
          </p:nvSpPr>
          <p:spPr>
            <a:xfrm>
              <a:off x="6380577" y="270519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38"/>
            <p:cNvSpPr/>
            <p:nvPr/>
          </p:nvSpPr>
          <p:spPr>
            <a:xfrm>
              <a:off x="6538578" y="2547197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38"/>
            <p:cNvSpPr/>
            <p:nvPr/>
          </p:nvSpPr>
          <p:spPr>
            <a:xfrm>
              <a:off x="6222576" y="254719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38"/>
            <p:cNvSpPr/>
            <p:nvPr/>
          </p:nvSpPr>
          <p:spPr>
            <a:xfrm>
              <a:off x="6538578" y="348930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38"/>
            <p:cNvSpPr/>
            <p:nvPr/>
          </p:nvSpPr>
          <p:spPr>
            <a:xfrm>
              <a:off x="6222576" y="348930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38"/>
            <p:cNvSpPr/>
            <p:nvPr/>
          </p:nvSpPr>
          <p:spPr>
            <a:xfrm>
              <a:off x="6066049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38"/>
            <p:cNvSpPr/>
            <p:nvPr/>
          </p:nvSpPr>
          <p:spPr>
            <a:xfrm>
              <a:off x="6380577" y="3644357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38"/>
            <p:cNvSpPr/>
            <p:nvPr/>
          </p:nvSpPr>
          <p:spPr>
            <a:xfrm>
              <a:off x="6066049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38"/>
            <p:cNvSpPr/>
            <p:nvPr/>
          </p:nvSpPr>
          <p:spPr>
            <a:xfrm>
              <a:off x="6380577" y="333130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38"/>
            <p:cNvSpPr/>
            <p:nvPr/>
          </p:nvSpPr>
          <p:spPr>
            <a:xfrm>
              <a:off x="6538578" y="3174778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38"/>
            <p:cNvSpPr/>
            <p:nvPr/>
          </p:nvSpPr>
          <p:spPr>
            <a:xfrm>
              <a:off x="6222576" y="3174778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38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38"/>
            <p:cNvSpPr/>
            <p:nvPr/>
          </p:nvSpPr>
          <p:spPr>
            <a:xfrm>
              <a:off x="904877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38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38"/>
            <p:cNvSpPr/>
            <p:nvPr/>
          </p:nvSpPr>
          <p:spPr>
            <a:xfrm>
              <a:off x="904877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38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38"/>
            <p:cNvSpPr/>
            <p:nvPr/>
          </p:nvSpPr>
          <p:spPr>
            <a:xfrm>
              <a:off x="904877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38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38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38"/>
            <p:cNvSpPr/>
            <p:nvPr/>
          </p:nvSpPr>
          <p:spPr>
            <a:xfrm>
              <a:off x="873425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38"/>
            <p:cNvSpPr/>
            <p:nvPr/>
          </p:nvSpPr>
          <p:spPr>
            <a:xfrm>
              <a:off x="9048777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38"/>
            <p:cNvSpPr/>
            <p:nvPr/>
          </p:nvSpPr>
          <p:spPr>
            <a:xfrm>
              <a:off x="8734250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38"/>
            <p:cNvSpPr/>
            <p:nvPr/>
          </p:nvSpPr>
          <p:spPr>
            <a:xfrm>
              <a:off x="857624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38"/>
            <p:cNvSpPr/>
            <p:nvPr/>
          </p:nvSpPr>
          <p:spPr>
            <a:xfrm>
              <a:off x="8890776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38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38"/>
            <p:cNvSpPr/>
            <p:nvPr/>
          </p:nvSpPr>
          <p:spPr>
            <a:xfrm>
              <a:off x="841972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38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38"/>
            <p:cNvSpPr/>
            <p:nvPr/>
          </p:nvSpPr>
          <p:spPr>
            <a:xfrm>
              <a:off x="873425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38"/>
            <p:cNvSpPr/>
            <p:nvPr/>
          </p:nvSpPr>
          <p:spPr>
            <a:xfrm>
              <a:off x="9048777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38"/>
            <p:cNvSpPr/>
            <p:nvPr/>
          </p:nvSpPr>
          <p:spPr>
            <a:xfrm>
              <a:off x="8734250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38"/>
            <p:cNvSpPr/>
            <p:nvPr/>
          </p:nvSpPr>
          <p:spPr>
            <a:xfrm>
              <a:off x="857624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38"/>
            <p:cNvSpPr/>
            <p:nvPr/>
          </p:nvSpPr>
          <p:spPr>
            <a:xfrm>
              <a:off x="8890776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38"/>
            <p:cNvSpPr/>
            <p:nvPr/>
          </p:nvSpPr>
          <p:spPr>
            <a:xfrm>
              <a:off x="857624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38"/>
            <p:cNvSpPr/>
            <p:nvPr/>
          </p:nvSpPr>
          <p:spPr>
            <a:xfrm>
              <a:off x="8890776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38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38"/>
            <p:cNvSpPr/>
            <p:nvPr/>
          </p:nvSpPr>
          <p:spPr>
            <a:xfrm>
              <a:off x="841972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38"/>
            <p:cNvSpPr/>
            <p:nvPr/>
          </p:nvSpPr>
          <p:spPr>
            <a:xfrm>
              <a:off x="9048777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38"/>
            <p:cNvSpPr/>
            <p:nvPr/>
          </p:nvSpPr>
          <p:spPr>
            <a:xfrm>
              <a:off x="8734250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38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38"/>
            <p:cNvSpPr/>
            <p:nvPr/>
          </p:nvSpPr>
          <p:spPr>
            <a:xfrm>
              <a:off x="9048777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38"/>
            <p:cNvSpPr/>
            <p:nvPr/>
          </p:nvSpPr>
          <p:spPr>
            <a:xfrm>
              <a:off x="8734250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38"/>
            <p:cNvSpPr/>
            <p:nvPr/>
          </p:nvSpPr>
          <p:spPr>
            <a:xfrm>
              <a:off x="857624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38"/>
            <p:cNvSpPr/>
            <p:nvPr/>
          </p:nvSpPr>
          <p:spPr>
            <a:xfrm>
              <a:off x="8890776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38"/>
            <p:cNvSpPr/>
            <p:nvPr/>
          </p:nvSpPr>
          <p:spPr>
            <a:xfrm>
              <a:off x="841972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38"/>
            <p:cNvSpPr/>
            <p:nvPr/>
          </p:nvSpPr>
          <p:spPr>
            <a:xfrm>
              <a:off x="9048777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38"/>
            <p:cNvSpPr/>
            <p:nvPr/>
          </p:nvSpPr>
          <p:spPr>
            <a:xfrm>
              <a:off x="8734250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38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38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38"/>
            <p:cNvSpPr/>
            <p:nvPr/>
          </p:nvSpPr>
          <p:spPr>
            <a:xfrm>
              <a:off x="8106669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38"/>
            <p:cNvSpPr/>
            <p:nvPr/>
          </p:nvSpPr>
          <p:spPr>
            <a:xfrm>
              <a:off x="841972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38"/>
            <p:cNvSpPr/>
            <p:nvPr/>
          </p:nvSpPr>
          <p:spPr>
            <a:xfrm>
              <a:off x="8106669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38"/>
            <p:cNvSpPr/>
            <p:nvPr/>
          </p:nvSpPr>
          <p:spPr>
            <a:xfrm>
              <a:off x="7950142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38"/>
            <p:cNvSpPr/>
            <p:nvPr/>
          </p:nvSpPr>
          <p:spPr>
            <a:xfrm>
              <a:off x="8263196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38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38"/>
            <p:cNvSpPr/>
            <p:nvPr/>
          </p:nvSpPr>
          <p:spPr>
            <a:xfrm>
              <a:off x="779214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38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38"/>
            <p:cNvSpPr/>
            <p:nvPr/>
          </p:nvSpPr>
          <p:spPr>
            <a:xfrm>
              <a:off x="8106669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38"/>
            <p:cNvSpPr/>
            <p:nvPr/>
          </p:nvSpPr>
          <p:spPr>
            <a:xfrm>
              <a:off x="841972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38"/>
            <p:cNvSpPr/>
            <p:nvPr/>
          </p:nvSpPr>
          <p:spPr>
            <a:xfrm>
              <a:off x="8106669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38"/>
            <p:cNvSpPr/>
            <p:nvPr/>
          </p:nvSpPr>
          <p:spPr>
            <a:xfrm>
              <a:off x="7950142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38"/>
            <p:cNvSpPr/>
            <p:nvPr/>
          </p:nvSpPr>
          <p:spPr>
            <a:xfrm>
              <a:off x="8263196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38"/>
            <p:cNvSpPr/>
            <p:nvPr/>
          </p:nvSpPr>
          <p:spPr>
            <a:xfrm>
              <a:off x="7950142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38"/>
            <p:cNvSpPr/>
            <p:nvPr/>
          </p:nvSpPr>
          <p:spPr>
            <a:xfrm>
              <a:off x="8263196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38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38"/>
            <p:cNvSpPr/>
            <p:nvPr/>
          </p:nvSpPr>
          <p:spPr>
            <a:xfrm>
              <a:off x="779214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38"/>
            <p:cNvSpPr/>
            <p:nvPr/>
          </p:nvSpPr>
          <p:spPr>
            <a:xfrm>
              <a:off x="841972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38"/>
            <p:cNvSpPr/>
            <p:nvPr/>
          </p:nvSpPr>
          <p:spPr>
            <a:xfrm>
              <a:off x="8106669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38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38"/>
            <p:cNvSpPr/>
            <p:nvPr/>
          </p:nvSpPr>
          <p:spPr>
            <a:xfrm>
              <a:off x="841972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38"/>
            <p:cNvSpPr/>
            <p:nvPr/>
          </p:nvSpPr>
          <p:spPr>
            <a:xfrm>
              <a:off x="8106669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38"/>
            <p:cNvSpPr/>
            <p:nvPr/>
          </p:nvSpPr>
          <p:spPr>
            <a:xfrm>
              <a:off x="7950142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38"/>
            <p:cNvSpPr/>
            <p:nvPr/>
          </p:nvSpPr>
          <p:spPr>
            <a:xfrm>
              <a:off x="8263196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38"/>
            <p:cNvSpPr/>
            <p:nvPr/>
          </p:nvSpPr>
          <p:spPr>
            <a:xfrm>
              <a:off x="779214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38"/>
            <p:cNvSpPr/>
            <p:nvPr/>
          </p:nvSpPr>
          <p:spPr>
            <a:xfrm>
              <a:off x="841972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38"/>
            <p:cNvSpPr/>
            <p:nvPr/>
          </p:nvSpPr>
          <p:spPr>
            <a:xfrm>
              <a:off x="8106669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38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38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38"/>
            <p:cNvSpPr/>
            <p:nvPr/>
          </p:nvSpPr>
          <p:spPr>
            <a:xfrm>
              <a:off x="747908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38"/>
            <p:cNvSpPr/>
            <p:nvPr/>
          </p:nvSpPr>
          <p:spPr>
            <a:xfrm>
              <a:off x="7792142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38"/>
            <p:cNvSpPr/>
            <p:nvPr/>
          </p:nvSpPr>
          <p:spPr>
            <a:xfrm>
              <a:off x="7479088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38"/>
            <p:cNvSpPr/>
            <p:nvPr/>
          </p:nvSpPr>
          <p:spPr>
            <a:xfrm>
              <a:off x="7322562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38"/>
            <p:cNvSpPr/>
            <p:nvPr/>
          </p:nvSpPr>
          <p:spPr>
            <a:xfrm>
              <a:off x="7635615" y="3942790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38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38"/>
            <p:cNvSpPr/>
            <p:nvPr/>
          </p:nvSpPr>
          <p:spPr>
            <a:xfrm>
              <a:off x="7164684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38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38"/>
            <p:cNvSpPr/>
            <p:nvPr/>
          </p:nvSpPr>
          <p:spPr>
            <a:xfrm>
              <a:off x="747908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38"/>
            <p:cNvSpPr/>
            <p:nvPr/>
          </p:nvSpPr>
          <p:spPr>
            <a:xfrm>
              <a:off x="7792142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38"/>
            <p:cNvSpPr/>
            <p:nvPr/>
          </p:nvSpPr>
          <p:spPr>
            <a:xfrm>
              <a:off x="7479088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38"/>
            <p:cNvSpPr/>
            <p:nvPr/>
          </p:nvSpPr>
          <p:spPr>
            <a:xfrm>
              <a:off x="7322562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38"/>
            <p:cNvSpPr/>
            <p:nvPr/>
          </p:nvSpPr>
          <p:spPr>
            <a:xfrm>
              <a:off x="7635615" y="4570248"/>
              <a:ext cx="93744" cy="93744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38"/>
            <p:cNvSpPr/>
            <p:nvPr/>
          </p:nvSpPr>
          <p:spPr>
            <a:xfrm>
              <a:off x="7322562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38"/>
            <p:cNvSpPr/>
            <p:nvPr/>
          </p:nvSpPr>
          <p:spPr>
            <a:xfrm>
              <a:off x="7635615" y="425719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38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38"/>
            <p:cNvSpPr/>
            <p:nvPr/>
          </p:nvSpPr>
          <p:spPr>
            <a:xfrm>
              <a:off x="7164684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38"/>
            <p:cNvSpPr/>
            <p:nvPr/>
          </p:nvSpPr>
          <p:spPr>
            <a:xfrm>
              <a:off x="7792142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38"/>
            <p:cNvSpPr/>
            <p:nvPr/>
          </p:nvSpPr>
          <p:spPr>
            <a:xfrm>
              <a:off x="7479088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38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38"/>
            <p:cNvSpPr/>
            <p:nvPr/>
          </p:nvSpPr>
          <p:spPr>
            <a:xfrm>
              <a:off x="7792142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38"/>
            <p:cNvSpPr/>
            <p:nvPr/>
          </p:nvSpPr>
          <p:spPr>
            <a:xfrm>
              <a:off x="7479088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38"/>
            <p:cNvSpPr/>
            <p:nvPr/>
          </p:nvSpPr>
          <p:spPr>
            <a:xfrm>
              <a:off x="7322562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38"/>
            <p:cNvSpPr/>
            <p:nvPr/>
          </p:nvSpPr>
          <p:spPr>
            <a:xfrm>
              <a:off x="7635615" y="4884775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38"/>
            <p:cNvSpPr/>
            <p:nvPr/>
          </p:nvSpPr>
          <p:spPr>
            <a:xfrm>
              <a:off x="7164684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38"/>
            <p:cNvSpPr/>
            <p:nvPr/>
          </p:nvSpPr>
          <p:spPr>
            <a:xfrm>
              <a:off x="7792142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38"/>
            <p:cNvSpPr/>
            <p:nvPr/>
          </p:nvSpPr>
          <p:spPr>
            <a:xfrm>
              <a:off x="7479088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38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38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38"/>
            <p:cNvSpPr/>
            <p:nvPr/>
          </p:nvSpPr>
          <p:spPr>
            <a:xfrm>
              <a:off x="685015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38"/>
            <p:cNvSpPr/>
            <p:nvPr/>
          </p:nvSpPr>
          <p:spPr>
            <a:xfrm>
              <a:off x="7164684" y="3784789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38"/>
            <p:cNvSpPr/>
            <p:nvPr/>
          </p:nvSpPr>
          <p:spPr>
            <a:xfrm>
              <a:off x="685015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38"/>
            <p:cNvSpPr/>
            <p:nvPr/>
          </p:nvSpPr>
          <p:spPr>
            <a:xfrm>
              <a:off x="6693630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38"/>
            <p:cNvSpPr/>
            <p:nvPr/>
          </p:nvSpPr>
          <p:spPr>
            <a:xfrm>
              <a:off x="7008157" y="3942790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38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38"/>
            <p:cNvSpPr/>
            <p:nvPr/>
          </p:nvSpPr>
          <p:spPr>
            <a:xfrm>
              <a:off x="6538578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38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38"/>
            <p:cNvSpPr/>
            <p:nvPr/>
          </p:nvSpPr>
          <p:spPr>
            <a:xfrm>
              <a:off x="685015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38"/>
            <p:cNvSpPr/>
            <p:nvPr/>
          </p:nvSpPr>
          <p:spPr>
            <a:xfrm>
              <a:off x="7164684" y="4413721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38"/>
            <p:cNvSpPr/>
            <p:nvPr/>
          </p:nvSpPr>
          <p:spPr>
            <a:xfrm>
              <a:off x="685015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38"/>
            <p:cNvSpPr/>
            <p:nvPr/>
          </p:nvSpPr>
          <p:spPr>
            <a:xfrm>
              <a:off x="6693630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38"/>
            <p:cNvSpPr/>
            <p:nvPr/>
          </p:nvSpPr>
          <p:spPr>
            <a:xfrm>
              <a:off x="7008157" y="4570248"/>
              <a:ext cx="95096" cy="93744"/>
            </a:xfrm>
            <a:custGeom>
              <a:avLst/>
              <a:gdLst/>
              <a:ahLst/>
              <a:cxnLst/>
              <a:rect l="l" t="t" r="r" b="b"/>
              <a:pathLst>
                <a:path w="774" h="763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38"/>
            <p:cNvSpPr/>
            <p:nvPr/>
          </p:nvSpPr>
          <p:spPr>
            <a:xfrm>
              <a:off x="6693630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38"/>
            <p:cNvSpPr/>
            <p:nvPr/>
          </p:nvSpPr>
          <p:spPr>
            <a:xfrm>
              <a:off x="7008157" y="425719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38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38"/>
            <p:cNvSpPr/>
            <p:nvPr/>
          </p:nvSpPr>
          <p:spPr>
            <a:xfrm>
              <a:off x="6538578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38"/>
            <p:cNvSpPr/>
            <p:nvPr/>
          </p:nvSpPr>
          <p:spPr>
            <a:xfrm>
              <a:off x="7164684" y="4099316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38"/>
            <p:cNvSpPr/>
            <p:nvPr/>
          </p:nvSpPr>
          <p:spPr>
            <a:xfrm>
              <a:off x="685015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38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38"/>
            <p:cNvSpPr/>
            <p:nvPr/>
          </p:nvSpPr>
          <p:spPr>
            <a:xfrm>
              <a:off x="7164684" y="5041302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38"/>
            <p:cNvSpPr/>
            <p:nvPr/>
          </p:nvSpPr>
          <p:spPr>
            <a:xfrm>
              <a:off x="685015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38"/>
            <p:cNvSpPr/>
            <p:nvPr/>
          </p:nvSpPr>
          <p:spPr>
            <a:xfrm>
              <a:off x="6693630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38"/>
            <p:cNvSpPr/>
            <p:nvPr/>
          </p:nvSpPr>
          <p:spPr>
            <a:xfrm>
              <a:off x="7008157" y="4884775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38"/>
            <p:cNvSpPr/>
            <p:nvPr/>
          </p:nvSpPr>
          <p:spPr>
            <a:xfrm>
              <a:off x="6538578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38"/>
            <p:cNvSpPr/>
            <p:nvPr/>
          </p:nvSpPr>
          <p:spPr>
            <a:xfrm>
              <a:off x="7164684" y="4726774"/>
              <a:ext cx="95096" cy="95218"/>
            </a:xfrm>
            <a:custGeom>
              <a:avLst/>
              <a:gdLst/>
              <a:ahLst/>
              <a:cxnLst/>
              <a:rect l="l" t="t" r="r" b="b"/>
              <a:pathLst>
                <a:path w="774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38"/>
            <p:cNvSpPr/>
            <p:nvPr/>
          </p:nvSpPr>
          <p:spPr>
            <a:xfrm>
              <a:off x="685015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38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38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38"/>
            <p:cNvSpPr/>
            <p:nvPr/>
          </p:nvSpPr>
          <p:spPr>
            <a:xfrm>
              <a:off x="622257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38"/>
            <p:cNvSpPr/>
            <p:nvPr/>
          </p:nvSpPr>
          <p:spPr>
            <a:xfrm>
              <a:off x="6538578" y="3784789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38"/>
            <p:cNvSpPr/>
            <p:nvPr/>
          </p:nvSpPr>
          <p:spPr>
            <a:xfrm>
              <a:off x="6222576" y="3784789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38"/>
            <p:cNvSpPr/>
            <p:nvPr/>
          </p:nvSpPr>
          <p:spPr>
            <a:xfrm>
              <a:off x="6066049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38"/>
            <p:cNvSpPr/>
            <p:nvPr/>
          </p:nvSpPr>
          <p:spPr>
            <a:xfrm>
              <a:off x="6380577" y="3942790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38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38"/>
            <p:cNvSpPr/>
            <p:nvPr/>
          </p:nvSpPr>
          <p:spPr>
            <a:xfrm>
              <a:off x="622257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38"/>
            <p:cNvSpPr/>
            <p:nvPr/>
          </p:nvSpPr>
          <p:spPr>
            <a:xfrm>
              <a:off x="6538578" y="4413721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38"/>
            <p:cNvSpPr/>
            <p:nvPr/>
          </p:nvSpPr>
          <p:spPr>
            <a:xfrm>
              <a:off x="6222576" y="4413721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38"/>
            <p:cNvSpPr/>
            <p:nvPr/>
          </p:nvSpPr>
          <p:spPr>
            <a:xfrm>
              <a:off x="6066049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38"/>
            <p:cNvSpPr/>
            <p:nvPr/>
          </p:nvSpPr>
          <p:spPr>
            <a:xfrm>
              <a:off x="6380577" y="4570248"/>
              <a:ext cx="95218" cy="93744"/>
            </a:xfrm>
            <a:custGeom>
              <a:avLst/>
              <a:gdLst/>
              <a:ahLst/>
              <a:cxnLst/>
              <a:rect l="l" t="t" r="r" b="b"/>
              <a:pathLst>
                <a:path w="775" h="763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38"/>
            <p:cNvSpPr/>
            <p:nvPr/>
          </p:nvSpPr>
          <p:spPr>
            <a:xfrm>
              <a:off x="6066049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38"/>
            <p:cNvSpPr/>
            <p:nvPr/>
          </p:nvSpPr>
          <p:spPr>
            <a:xfrm>
              <a:off x="6380577" y="425719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38"/>
            <p:cNvSpPr/>
            <p:nvPr/>
          </p:nvSpPr>
          <p:spPr>
            <a:xfrm>
              <a:off x="6538578" y="4099316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38"/>
            <p:cNvSpPr/>
            <p:nvPr/>
          </p:nvSpPr>
          <p:spPr>
            <a:xfrm>
              <a:off x="6222576" y="4099316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38"/>
            <p:cNvSpPr/>
            <p:nvPr/>
          </p:nvSpPr>
          <p:spPr>
            <a:xfrm>
              <a:off x="6538578" y="5041302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38"/>
            <p:cNvSpPr/>
            <p:nvPr/>
          </p:nvSpPr>
          <p:spPr>
            <a:xfrm>
              <a:off x="6222576" y="5041302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38"/>
            <p:cNvSpPr/>
            <p:nvPr/>
          </p:nvSpPr>
          <p:spPr>
            <a:xfrm>
              <a:off x="6066049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38"/>
            <p:cNvSpPr/>
            <p:nvPr/>
          </p:nvSpPr>
          <p:spPr>
            <a:xfrm>
              <a:off x="6380577" y="4884775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38"/>
            <p:cNvSpPr/>
            <p:nvPr/>
          </p:nvSpPr>
          <p:spPr>
            <a:xfrm>
              <a:off x="6538578" y="4726774"/>
              <a:ext cx="93744" cy="95218"/>
            </a:xfrm>
            <a:custGeom>
              <a:avLst/>
              <a:gdLst/>
              <a:ahLst/>
              <a:cxnLst/>
              <a:rect l="l" t="t" r="r" b="b"/>
              <a:pathLst>
                <a:path w="763" h="775" extrusionOk="0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38"/>
            <p:cNvSpPr/>
            <p:nvPr/>
          </p:nvSpPr>
          <p:spPr>
            <a:xfrm>
              <a:off x="6222576" y="4726774"/>
              <a:ext cx="95218" cy="95218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92" name="Google Shape;10192;p38"/>
          <p:cNvSpPr txBox="1">
            <a:spLocks noGrp="1"/>
          </p:cNvSpPr>
          <p:nvPr>
            <p:ph type="ctrTitle"/>
          </p:nvPr>
        </p:nvSpPr>
        <p:spPr>
          <a:xfrm>
            <a:off x="2672850" y="2115475"/>
            <a:ext cx="3798300" cy="9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527C1843-2C6F-4375-AF8F-C9FD3A2A3D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383" y="4739951"/>
            <a:ext cx="5875904" cy="403548"/>
          </a:xfrm>
          <a:prstGeom prst="rect">
            <a:avLst/>
          </a:prstGeom>
          <a:solidFill>
            <a:srgbClr val="6096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PE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6" name="Freeform 9"/>
          <p:cNvSpPr>
            <a:spLocks/>
          </p:cNvSpPr>
          <p:nvPr userDrawn="1"/>
        </p:nvSpPr>
        <p:spPr bwMode="auto">
          <a:xfrm rot="10800000">
            <a:off x="6046237" y="4325908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60486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-2916832" y="134940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8" name="Freeform 9"/>
          <p:cNvSpPr>
            <a:spLocks/>
          </p:cNvSpPr>
          <p:nvPr userDrawn="1"/>
        </p:nvSpPr>
        <p:spPr bwMode="auto">
          <a:xfrm rot="10800000">
            <a:off x="6046236" y="4367175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9" name="Freeform 9"/>
          <p:cNvSpPr>
            <a:spLocks/>
          </p:cNvSpPr>
          <p:nvPr userDrawn="1"/>
        </p:nvSpPr>
        <p:spPr bwMode="auto">
          <a:xfrm rot="10800000" flipH="1">
            <a:off x="0" y="4266857"/>
            <a:ext cx="3273229" cy="884000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1198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userDrawn="1">
  <p:cSld name="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/>
          <p:cNvSpPr>
            <a:spLocks/>
          </p:cNvSpPr>
          <p:nvPr userDrawn="1"/>
        </p:nvSpPr>
        <p:spPr bwMode="auto">
          <a:xfrm rot="10800000">
            <a:off x="6046237" y="4320975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 rot="10800000" flipH="1">
            <a:off x="0" y="4259500"/>
            <a:ext cx="3273229" cy="884000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086363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">
            <a:extLst>
              <a:ext uri="{FF2B5EF4-FFF2-40B4-BE49-F238E27FC236}">
                <a16:creationId xmlns:a16="http://schemas.microsoft.com/office/drawing/2014/main" id="{B6A36E2D-3F44-4744-B600-1AC5C5AFC37C}"/>
              </a:ext>
            </a:extLst>
          </p:cNvPr>
          <p:cNvSpPr>
            <a:spLocks/>
          </p:cNvSpPr>
          <p:nvPr userDrawn="1"/>
        </p:nvSpPr>
        <p:spPr bwMode="auto">
          <a:xfrm>
            <a:off x="8051007" y="1"/>
            <a:ext cx="1088231" cy="519113"/>
          </a:xfrm>
          <a:custGeom>
            <a:avLst/>
            <a:gdLst>
              <a:gd name="T0" fmla="*/ 259 w 914"/>
              <a:gd name="T1" fmla="*/ 550 h 550"/>
              <a:gd name="T2" fmla="*/ 914 w 914"/>
              <a:gd name="T3" fmla="*/ 550 h 550"/>
              <a:gd name="T4" fmla="*/ 914 w 914"/>
              <a:gd name="T5" fmla="*/ 0 h 550"/>
              <a:gd name="T6" fmla="*/ 259 w 914"/>
              <a:gd name="T7" fmla="*/ 0 h 550"/>
              <a:gd name="T8" fmla="*/ 0 w 914"/>
              <a:gd name="T9" fmla="*/ 275 h 550"/>
              <a:gd name="T10" fmla="*/ 259 w 914"/>
              <a:gd name="T11" fmla="*/ 550 h 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4" h="550">
                <a:moveTo>
                  <a:pt x="259" y="550"/>
                </a:moveTo>
                <a:lnTo>
                  <a:pt x="914" y="550"/>
                </a:lnTo>
                <a:lnTo>
                  <a:pt x="914" y="0"/>
                </a:lnTo>
                <a:lnTo>
                  <a:pt x="259" y="0"/>
                </a:lnTo>
                <a:lnTo>
                  <a:pt x="0" y="275"/>
                </a:lnTo>
                <a:lnTo>
                  <a:pt x="259" y="550"/>
                </a:lnTo>
                <a:close/>
              </a:path>
            </a:pathLst>
          </a:custGeom>
          <a:solidFill>
            <a:srgbClr val="6CBDD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PE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45EE61C-45F1-4035-9366-81A59B68F523}"/>
              </a:ext>
            </a:extLst>
          </p:cNvPr>
          <p:cNvSpPr>
            <a:spLocks/>
          </p:cNvSpPr>
          <p:nvPr userDrawn="1"/>
        </p:nvSpPr>
        <p:spPr bwMode="auto">
          <a:xfrm rot="10800000" flipV="1">
            <a:off x="766251" y="4436638"/>
            <a:ext cx="7983302" cy="723957"/>
          </a:xfrm>
          <a:custGeom>
            <a:avLst/>
            <a:gdLst>
              <a:gd name="T0" fmla="*/ 384 w 1361"/>
              <a:gd name="T1" fmla="*/ 635 h 635"/>
              <a:gd name="T2" fmla="*/ 1361 w 1361"/>
              <a:gd name="T3" fmla="*/ 635 h 635"/>
              <a:gd name="T4" fmla="*/ 1361 w 1361"/>
              <a:gd name="T5" fmla="*/ 0 h 635"/>
              <a:gd name="T6" fmla="*/ 384 w 1361"/>
              <a:gd name="T7" fmla="*/ 0 h 635"/>
              <a:gd name="T8" fmla="*/ 0 w 1361"/>
              <a:gd name="T9" fmla="*/ 410 h 635"/>
              <a:gd name="T10" fmla="*/ 384 w 1361"/>
              <a:gd name="T11" fmla="*/ 635 h 635"/>
              <a:gd name="connsiteX0" fmla="*/ 0 w 7179"/>
              <a:gd name="connsiteY0" fmla="*/ 10000 h 10000"/>
              <a:gd name="connsiteX1" fmla="*/ 7179 w 7179"/>
              <a:gd name="connsiteY1" fmla="*/ 10000 h 10000"/>
              <a:gd name="connsiteX2" fmla="*/ 7179 w 7179"/>
              <a:gd name="connsiteY2" fmla="*/ 0 h 10000"/>
              <a:gd name="connsiteX3" fmla="*/ 0 w 7179"/>
              <a:gd name="connsiteY3" fmla="*/ 0 h 10000"/>
              <a:gd name="connsiteX4" fmla="*/ 399 w 7179"/>
              <a:gd name="connsiteY4" fmla="*/ 5203 h 10000"/>
              <a:gd name="connsiteX5" fmla="*/ 0 w 7179"/>
              <a:gd name="connsiteY5" fmla="*/ 10000 h 10000"/>
              <a:gd name="connsiteX0" fmla="*/ 0 w 10000"/>
              <a:gd name="connsiteY0" fmla="*/ 10000 h 10000"/>
              <a:gd name="connsiteX1" fmla="*/ 10000 w 10000"/>
              <a:gd name="connsiteY1" fmla="*/ 10000 h 10000"/>
              <a:gd name="connsiteX2" fmla="*/ 10000 w 10000"/>
              <a:gd name="connsiteY2" fmla="*/ 0 h 10000"/>
              <a:gd name="connsiteX3" fmla="*/ 543 w 10000"/>
              <a:gd name="connsiteY3" fmla="*/ 0 h 10000"/>
              <a:gd name="connsiteX4" fmla="*/ 556 w 10000"/>
              <a:gd name="connsiteY4" fmla="*/ 5203 h 10000"/>
              <a:gd name="connsiteX5" fmla="*/ 0 w 10000"/>
              <a:gd name="connsiteY5" fmla="*/ 10000 h 10000"/>
              <a:gd name="connsiteX0" fmla="*/ 16 w 9503"/>
              <a:gd name="connsiteY0" fmla="*/ 10125 h 10125"/>
              <a:gd name="connsiteX1" fmla="*/ 9503 w 9503"/>
              <a:gd name="connsiteY1" fmla="*/ 10000 h 10125"/>
              <a:gd name="connsiteX2" fmla="*/ 9503 w 9503"/>
              <a:gd name="connsiteY2" fmla="*/ 0 h 10125"/>
              <a:gd name="connsiteX3" fmla="*/ 46 w 9503"/>
              <a:gd name="connsiteY3" fmla="*/ 0 h 10125"/>
              <a:gd name="connsiteX4" fmla="*/ 59 w 9503"/>
              <a:gd name="connsiteY4" fmla="*/ 5203 h 10125"/>
              <a:gd name="connsiteX5" fmla="*/ 16 w 9503"/>
              <a:gd name="connsiteY5" fmla="*/ 10125 h 10125"/>
              <a:gd name="connsiteX0" fmla="*/ 1230 w 11213"/>
              <a:gd name="connsiteY0" fmla="*/ 10000 h 10000"/>
              <a:gd name="connsiteX1" fmla="*/ 11213 w 11213"/>
              <a:gd name="connsiteY1" fmla="*/ 9877 h 10000"/>
              <a:gd name="connsiteX2" fmla="*/ 11213 w 11213"/>
              <a:gd name="connsiteY2" fmla="*/ 0 h 10000"/>
              <a:gd name="connsiteX3" fmla="*/ 1261 w 11213"/>
              <a:gd name="connsiteY3" fmla="*/ 0 h 10000"/>
              <a:gd name="connsiteX4" fmla="*/ 1230 w 11213"/>
              <a:gd name="connsiteY4" fmla="*/ 10000 h 10000"/>
              <a:gd name="connsiteX0" fmla="*/ 645 w 10628"/>
              <a:gd name="connsiteY0" fmla="*/ 10000 h 10000"/>
              <a:gd name="connsiteX1" fmla="*/ 10628 w 10628"/>
              <a:gd name="connsiteY1" fmla="*/ 9877 h 10000"/>
              <a:gd name="connsiteX2" fmla="*/ 10628 w 10628"/>
              <a:gd name="connsiteY2" fmla="*/ 0 h 10000"/>
              <a:gd name="connsiteX3" fmla="*/ 676 w 10628"/>
              <a:gd name="connsiteY3" fmla="*/ 0 h 10000"/>
              <a:gd name="connsiteX4" fmla="*/ 645 w 10628"/>
              <a:gd name="connsiteY4" fmla="*/ 10000 h 10000"/>
              <a:gd name="connsiteX0" fmla="*/ 0 w 9983"/>
              <a:gd name="connsiteY0" fmla="*/ 10000 h 10000"/>
              <a:gd name="connsiteX1" fmla="*/ 9983 w 9983"/>
              <a:gd name="connsiteY1" fmla="*/ 9877 h 10000"/>
              <a:gd name="connsiteX2" fmla="*/ 9983 w 9983"/>
              <a:gd name="connsiteY2" fmla="*/ 0 h 10000"/>
              <a:gd name="connsiteX3" fmla="*/ 31 w 9983"/>
              <a:gd name="connsiteY3" fmla="*/ 0 h 10000"/>
              <a:gd name="connsiteX4" fmla="*/ 0 w 9983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83" h="10000">
                <a:moveTo>
                  <a:pt x="0" y="10000"/>
                </a:moveTo>
                <a:lnTo>
                  <a:pt x="9983" y="9877"/>
                </a:lnTo>
                <a:lnTo>
                  <a:pt x="9983" y="0"/>
                </a:lnTo>
                <a:lnTo>
                  <a:pt x="31" y="0"/>
                </a:lnTo>
                <a:cubicBezTo>
                  <a:pt x="462" y="2781"/>
                  <a:pt x="13" y="8230"/>
                  <a:pt x="0" y="10000"/>
                </a:cubicBez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PE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  <p:sp>
        <p:nvSpPr>
          <p:cNvPr id="21" name="Freeform 7">
            <a:extLst>
              <a:ext uri="{FF2B5EF4-FFF2-40B4-BE49-F238E27FC236}">
                <a16:creationId xmlns:a16="http://schemas.microsoft.com/office/drawing/2014/main" id="{445EE61C-45F1-4035-9366-81A59B68F523}"/>
              </a:ext>
            </a:extLst>
          </p:cNvPr>
          <p:cNvSpPr>
            <a:spLocks/>
          </p:cNvSpPr>
          <p:nvPr userDrawn="1"/>
        </p:nvSpPr>
        <p:spPr bwMode="auto">
          <a:xfrm rot="10800000" flipV="1">
            <a:off x="2" y="4436638"/>
            <a:ext cx="1532504" cy="715019"/>
          </a:xfrm>
          <a:custGeom>
            <a:avLst/>
            <a:gdLst>
              <a:gd name="T0" fmla="*/ 384 w 1361"/>
              <a:gd name="T1" fmla="*/ 635 h 635"/>
              <a:gd name="T2" fmla="*/ 1361 w 1361"/>
              <a:gd name="T3" fmla="*/ 635 h 635"/>
              <a:gd name="T4" fmla="*/ 1361 w 1361"/>
              <a:gd name="T5" fmla="*/ 0 h 635"/>
              <a:gd name="T6" fmla="*/ 384 w 1361"/>
              <a:gd name="T7" fmla="*/ 0 h 635"/>
              <a:gd name="T8" fmla="*/ 0 w 1361"/>
              <a:gd name="T9" fmla="*/ 410 h 635"/>
              <a:gd name="T10" fmla="*/ 384 w 1361"/>
              <a:gd name="T11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61" h="635">
                <a:moveTo>
                  <a:pt x="384" y="635"/>
                </a:moveTo>
                <a:lnTo>
                  <a:pt x="1361" y="635"/>
                </a:lnTo>
                <a:lnTo>
                  <a:pt x="1361" y="0"/>
                </a:lnTo>
                <a:lnTo>
                  <a:pt x="384" y="0"/>
                </a:lnTo>
                <a:lnTo>
                  <a:pt x="0" y="410"/>
                </a:lnTo>
                <a:lnTo>
                  <a:pt x="384" y="635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 w="762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PE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3789385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1_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4572001" y="1148675"/>
            <a:ext cx="299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"/>
          </p:nvPr>
        </p:nvSpPr>
        <p:spPr>
          <a:xfrm>
            <a:off x="4572001" y="1564050"/>
            <a:ext cx="2998200" cy="5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/>
          </p:nvPr>
        </p:nvSpPr>
        <p:spPr>
          <a:xfrm>
            <a:off x="5002766" y="2383588"/>
            <a:ext cx="299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3"/>
          </p:nvPr>
        </p:nvSpPr>
        <p:spPr>
          <a:xfrm>
            <a:off x="5002754" y="2798963"/>
            <a:ext cx="2998200" cy="5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 idx="4"/>
          </p:nvPr>
        </p:nvSpPr>
        <p:spPr>
          <a:xfrm>
            <a:off x="5433538" y="3618500"/>
            <a:ext cx="299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5"/>
          </p:nvPr>
        </p:nvSpPr>
        <p:spPr>
          <a:xfrm>
            <a:off x="5433530" y="4033875"/>
            <a:ext cx="2998200" cy="5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6"/>
          </p:nvPr>
        </p:nvSpPr>
        <p:spPr>
          <a:xfrm>
            <a:off x="712350" y="535413"/>
            <a:ext cx="7719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  <p:sp>
        <p:nvSpPr>
          <p:cNvPr id="9" name="Freeform 9"/>
          <p:cNvSpPr>
            <a:spLocks/>
          </p:cNvSpPr>
          <p:nvPr userDrawn="1"/>
        </p:nvSpPr>
        <p:spPr bwMode="auto">
          <a:xfrm rot="10800000">
            <a:off x="6046236" y="4367175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 rot="10800000" flipH="1">
            <a:off x="0" y="4266857"/>
            <a:ext cx="3273229" cy="884000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002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1_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/>
          <p:cNvSpPr>
            <a:spLocks/>
          </p:cNvSpPr>
          <p:nvPr userDrawn="1"/>
        </p:nvSpPr>
        <p:spPr bwMode="auto">
          <a:xfrm rot="10800000">
            <a:off x="6046237" y="4314245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23" name="Freeform 9"/>
          <p:cNvSpPr>
            <a:spLocks/>
          </p:cNvSpPr>
          <p:nvPr userDrawn="1"/>
        </p:nvSpPr>
        <p:spPr bwMode="auto">
          <a:xfrm rot="10800000" flipH="1">
            <a:off x="0" y="4266857"/>
            <a:ext cx="3273229" cy="884000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auto">
          <a:xfrm>
            <a:off x="0" y="5012"/>
            <a:ext cx="9144000" cy="530401"/>
          </a:xfrm>
          <a:custGeom>
            <a:avLst/>
            <a:gdLst>
              <a:gd name="T0" fmla="*/ 2703 w 3564"/>
              <a:gd name="T1" fmla="*/ 0 h 529"/>
              <a:gd name="T2" fmla="*/ 862 w 3564"/>
              <a:gd name="T3" fmla="*/ 0 h 529"/>
              <a:gd name="T4" fmla="*/ 0 w 3564"/>
              <a:gd name="T5" fmla="*/ 0 h 529"/>
              <a:gd name="T6" fmla="*/ 0 w 3564"/>
              <a:gd name="T7" fmla="*/ 277 h 529"/>
              <a:gd name="T8" fmla="*/ 862 w 3564"/>
              <a:gd name="T9" fmla="*/ 529 h 529"/>
              <a:gd name="T10" fmla="*/ 2417 w 3564"/>
              <a:gd name="T11" fmla="*/ 529 h 529"/>
              <a:gd name="T12" fmla="*/ 2703 w 3564"/>
              <a:gd name="T13" fmla="*/ 529 h 529"/>
              <a:gd name="T14" fmla="*/ 3564 w 3564"/>
              <a:gd name="T15" fmla="*/ 277 h 529"/>
              <a:gd name="T16" fmla="*/ 3564 w 3564"/>
              <a:gd name="T17" fmla="*/ 0 h 529"/>
              <a:gd name="T18" fmla="*/ 2703 w 3564"/>
              <a:gd name="T19" fmla="*/ 0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564" h="529">
                <a:moveTo>
                  <a:pt x="2703" y="0"/>
                </a:moveTo>
                <a:lnTo>
                  <a:pt x="862" y="0"/>
                </a:lnTo>
                <a:lnTo>
                  <a:pt x="0" y="0"/>
                </a:lnTo>
                <a:lnTo>
                  <a:pt x="0" y="277"/>
                </a:lnTo>
                <a:lnTo>
                  <a:pt x="862" y="529"/>
                </a:lnTo>
                <a:lnTo>
                  <a:pt x="2417" y="529"/>
                </a:lnTo>
                <a:lnTo>
                  <a:pt x="2703" y="529"/>
                </a:lnTo>
                <a:lnTo>
                  <a:pt x="3564" y="277"/>
                </a:lnTo>
                <a:lnTo>
                  <a:pt x="3564" y="0"/>
                </a:lnTo>
                <a:lnTo>
                  <a:pt x="2703" y="0"/>
                </a:lnTo>
                <a:close/>
              </a:path>
            </a:pathLst>
          </a:custGeom>
          <a:solidFill>
            <a:srgbClr val="6096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5"/>
          </p:nvPr>
        </p:nvSpPr>
        <p:spPr>
          <a:xfrm>
            <a:off x="712350" y="535413"/>
            <a:ext cx="7719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71120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12350" y="1733125"/>
            <a:ext cx="3859800" cy="12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7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7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7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7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7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7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7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7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7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2"/>
          </p:nvPr>
        </p:nvSpPr>
        <p:spPr>
          <a:xfrm>
            <a:off x="712350" y="2683475"/>
            <a:ext cx="38598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" name="Freeform 9"/>
          <p:cNvSpPr>
            <a:spLocks/>
          </p:cNvSpPr>
          <p:nvPr userDrawn="1"/>
        </p:nvSpPr>
        <p:spPr bwMode="auto">
          <a:xfrm rot="10800000">
            <a:off x="6046236" y="4367175"/>
            <a:ext cx="3097763" cy="836612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5" name="Freeform 9"/>
          <p:cNvSpPr>
            <a:spLocks/>
          </p:cNvSpPr>
          <p:nvPr userDrawn="1"/>
        </p:nvSpPr>
        <p:spPr bwMode="auto">
          <a:xfrm rot="10800000" flipH="1">
            <a:off x="0" y="4266857"/>
            <a:ext cx="3273229" cy="884000"/>
          </a:xfrm>
          <a:custGeom>
            <a:avLst/>
            <a:gdLst>
              <a:gd name="T0" fmla="*/ 0 w 870"/>
              <a:gd name="T1" fmla="*/ 0 h 527"/>
              <a:gd name="T2" fmla="*/ 0 w 870"/>
              <a:gd name="T3" fmla="*/ 527 h 527"/>
              <a:gd name="T4" fmla="*/ 870 w 870"/>
              <a:gd name="T5" fmla="*/ 276 h 527"/>
              <a:gd name="T6" fmla="*/ 870 w 870"/>
              <a:gd name="T7" fmla="*/ 0 h 527"/>
              <a:gd name="T8" fmla="*/ 0 w 870"/>
              <a:gd name="T9" fmla="*/ 0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0" h="527">
                <a:moveTo>
                  <a:pt x="0" y="0"/>
                </a:moveTo>
                <a:lnTo>
                  <a:pt x="0" y="527"/>
                </a:lnTo>
                <a:lnTo>
                  <a:pt x="870" y="276"/>
                </a:lnTo>
                <a:lnTo>
                  <a:pt x="8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867285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13">
            <a:extLst>
              <a:ext uri="{FF2B5EF4-FFF2-40B4-BE49-F238E27FC236}">
                <a16:creationId xmlns:a16="http://schemas.microsoft.com/office/drawing/2014/main" id="{F8F03C16-AFD5-40B3-9718-14A4440FF5BB}"/>
              </a:ext>
            </a:extLst>
          </p:cNvPr>
          <p:cNvSpPr/>
          <p:nvPr userDrawn="1"/>
        </p:nvSpPr>
        <p:spPr>
          <a:xfrm>
            <a:off x="-1685" y="4915286"/>
            <a:ext cx="6949949" cy="259455"/>
          </a:xfrm>
          <a:custGeom>
            <a:avLst/>
            <a:gdLst>
              <a:gd name="connsiteX0" fmla="*/ 0 w 9216572"/>
              <a:gd name="connsiteY0" fmla="*/ 0 h 333829"/>
              <a:gd name="connsiteX1" fmla="*/ 9216572 w 9216572"/>
              <a:gd name="connsiteY1" fmla="*/ 29029 h 333829"/>
              <a:gd name="connsiteX2" fmla="*/ 9056914 w 9216572"/>
              <a:gd name="connsiteY2" fmla="*/ 333829 h 333829"/>
              <a:gd name="connsiteX3" fmla="*/ 29029 w 9216572"/>
              <a:gd name="connsiteY3" fmla="*/ 333829 h 333829"/>
              <a:gd name="connsiteX4" fmla="*/ 0 w 9216572"/>
              <a:gd name="connsiteY4" fmla="*/ 0 h 333829"/>
              <a:gd name="connsiteX0" fmla="*/ 0 w 9229272"/>
              <a:gd name="connsiteY0" fmla="*/ 9071 h 342900"/>
              <a:gd name="connsiteX1" fmla="*/ 9229272 w 9229272"/>
              <a:gd name="connsiteY1" fmla="*/ 0 h 342900"/>
              <a:gd name="connsiteX2" fmla="*/ 9056914 w 9229272"/>
              <a:gd name="connsiteY2" fmla="*/ 342900 h 342900"/>
              <a:gd name="connsiteX3" fmla="*/ 29029 w 9229272"/>
              <a:gd name="connsiteY3" fmla="*/ 342900 h 342900"/>
              <a:gd name="connsiteX4" fmla="*/ 0 w 9229272"/>
              <a:gd name="connsiteY4" fmla="*/ 9071 h 342900"/>
              <a:gd name="connsiteX0" fmla="*/ 0 w 9229272"/>
              <a:gd name="connsiteY0" fmla="*/ 9071 h 355600"/>
              <a:gd name="connsiteX1" fmla="*/ 9229272 w 9229272"/>
              <a:gd name="connsiteY1" fmla="*/ 0 h 355600"/>
              <a:gd name="connsiteX2" fmla="*/ 9056914 w 9229272"/>
              <a:gd name="connsiteY2" fmla="*/ 342900 h 355600"/>
              <a:gd name="connsiteX3" fmla="*/ 3629 w 9229272"/>
              <a:gd name="connsiteY3" fmla="*/ 355600 h 355600"/>
              <a:gd name="connsiteX4" fmla="*/ 0 w 9229272"/>
              <a:gd name="connsiteY4" fmla="*/ 9071 h 355600"/>
              <a:gd name="connsiteX0" fmla="*/ 0 w 9229272"/>
              <a:gd name="connsiteY0" fmla="*/ 9071 h 355600"/>
              <a:gd name="connsiteX1" fmla="*/ 9229272 w 9229272"/>
              <a:gd name="connsiteY1" fmla="*/ 0 h 355600"/>
              <a:gd name="connsiteX2" fmla="*/ 9068590 w 9229272"/>
              <a:gd name="connsiteY2" fmla="*/ 339888 h 355600"/>
              <a:gd name="connsiteX3" fmla="*/ 3629 w 9229272"/>
              <a:gd name="connsiteY3" fmla="*/ 355600 h 355600"/>
              <a:gd name="connsiteX4" fmla="*/ 0 w 9229272"/>
              <a:gd name="connsiteY4" fmla="*/ 9071 h 3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29272" h="355600">
                <a:moveTo>
                  <a:pt x="0" y="9071"/>
                </a:moveTo>
                <a:lnTo>
                  <a:pt x="9229272" y="0"/>
                </a:lnTo>
                <a:lnTo>
                  <a:pt x="9068590" y="339888"/>
                </a:lnTo>
                <a:lnTo>
                  <a:pt x="3629" y="355600"/>
                </a:lnTo>
                <a:cubicBezTo>
                  <a:pt x="2419" y="240090"/>
                  <a:pt x="1210" y="124581"/>
                  <a:pt x="0" y="9071"/>
                </a:cubicBezTo>
                <a:close/>
              </a:path>
            </a:pathLst>
          </a:custGeom>
          <a:solidFill>
            <a:srgbClr val="6CB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14">
            <a:extLst>
              <a:ext uri="{FF2B5EF4-FFF2-40B4-BE49-F238E27FC236}">
                <a16:creationId xmlns:a16="http://schemas.microsoft.com/office/drawing/2014/main" id="{52836657-E9F3-4A8C-B637-39756C05469A}"/>
              </a:ext>
            </a:extLst>
          </p:cNvPr>
          <p:cNvSpPr/>
          <p:nvPr userDrawn="1"/>
        </p:nvSpPr>
        <p:spPr>
          <a:xfrm>
            <a:off x="6896844" y="4804480"/>
            <a:ext cx="2247482" cy="359358"/>
          </a:xfrm>
          <a:custGeom>
            <a:avLst/>
            <a:gdLst>
              <a:gd name="connsiteX0" fmla="*/ 3009900 w 3009900"/>
              <a:gd name="connsiteY0" fmla="*/ 0 h 769620"/>
              <a:gd name="connsiteX1" fmla="*/ 3009900 w 3009900"/>
              <a:gd name="connsiteY1" fmla="*/ 769620 h 769620"/>
              <a:gd name="connsiteX2" fmla="*/ 0 w 3009900"/>
              <a:gd name="connsiteY2" fmla="*/ 746760 h 769620"/>
              <a:gd name="connsiteX3" fmla="*/ 419100 w 3009900"/>
              <a:gd name="connsiteY3" fmla="*/ 0 h 769620"/>
              <a:gd name="connsiteX4" fmla="*/ 3009900 w 3009900"/>
              <a:gd name="connsiteY4" fmla="*/ 0 h 769620"/>
              <a:gd name="connsiteX0" fmla="*/ 3009900 w 3009900"/>
              <a:gd name="connsiteY0" fmla="*/ 0 h 769620"/>
              <a:gd name="connsiteX1" fmla="*/ 3009900 w 3009900"/>
              <a:gd name="connsiteY1" fmla="*/ 769620 h 769620"/>
              <a:gd name="connsiteX2" fmla="*/ 0 w 3009900"/>
              <a:gd name="connsiteY2" fmla="*/ 746760 h 769620"/>
              <a:gd name="connsiteX3" fmla="*/ 351117 w 3009900"/>
              <a:gd name="connsiteY3" fmla="*/ 101974 h 769620"/>
              <a:gd name="connsiteX4" fmla="*/ 3009900 w 3009900"/>
              <a:gd name="connsiteY4" fmla="*/ 0 h 769620"/>
              <a:gd name="connsiteX0" fmla="*/ 3021231 w 3021231"/>
              <a:gd name="connsiteY0" fmla="*/ 0 h 667646"/>
              <a:gd name="connsiteX1" fmla="*/ 3009900 w 3021231"/>
              <a:gd name="connsiteY1" fmla="*/ 667646 h 667646"/>
              <a:gd name="connsiteX2" fmla="*/ 0 w 3021231"/>
              <a:gd name="connsiteY2" fmla="*/ 644786 h 667646"/>
              <a:gd name="connsiteX3" fmla="*/ 351117 w 3021231"/>
              <a:gd name="connsiteY3" fmla="*/ 0 h 667646"/>
              <a:gd name="connsiteX4" fmla="*/ 3021231 w 3021231"/>
              <a:gd name="connsiteY4" fmla="*/ 0 h 667646"/>
              <a:gd name="connsiteX0" fmla="*/ 3021231 w 3021231"/>
              <a:gd name="connsiteY0" fmla="*/ 0 h 667646"/>
              <a:gd name="connsiteX1" fmla="*/ 3009900 w 3021231"/>
              <a:gd name="connsiteY1" fmla="*/ 667646 h 667646"/>
              <a:gd name="connsiteX2" fmla="*/ 0 w 3021231"/>
              <a:gd name="connsiteY2" fmla="*/ 644786 h 667646"/>
              <a:gd name="connsiteX3" fmla="*/ 237812 w 3021231"/>
              <a:gd name="connsiteY3" fmla="*/ 192619 h 667646"/>
              <a:gd name="connsiteX4" fmla="*/ 3021231 w 3021231"/>
              <a:gd name="connsiteY4" fmla="*/ 0 h 667646"/>
              <a:gd name="connsiteX0" fmla="*/ 3009900 w 3009900"/>
              <a:gd name="connsiteY0" fmla="*/ 0 h 486358"/>
              <a:gd name="connsiteX1" fmla="*/ 3009900 w 3009900"/>
              <a:gd name="connsiteY1" fmla="*/ 486358 h 486358"/>
              <a:gd name="connsiteX2" fmla="*/ 0 w 3009900"/>
              <a:gd name="connsiteY2" fmla="*/ 463498 h 486358"/>
              <a:gd name="connsiteX3" fmla="*/ 237812 w 3009900"/>
              <a:gd name="connsiteY3" fmla="*/ 11331 h 486358"/>
              <a:gd name="connsiteX4" fmla="*/ 3009900 w 3009900"/>
              <a:gd name="connsiteY4" fmla="*/ 0 h 486358"/>
              <a:gd name="connsiteX0" fmla="*/ 3021230 w 3021230"/>
              <a:gd name="connsiteY0" fmla="*/ 0 h 475027"/>
              <a:gd name="connsiteX1" fmla="*/ 3009900 w 3021230"/>
              <a:gd name="connsiteY1" fmla="*/ 475027 h 475027"/>
              <a:gd name="connsiteX2" fmla="*/ 0 w 3021230"/>
              <a:gd name="connsiteY2" fmla="*/ 452167 h 475027"/>
              <a:gd name="connsiteX3" fmla="*/ 237812 w 3021230"/>
              <a:gd name="connsiteY3" fmla="*/ 0 h 475027"/>
              <a:gd name="connsiteX4" fmla="*/ 3021230 w 3021230"/>
              <a:gd name="connsiteY4" fmla="*/ 0 h 475027"/>
              <a:gd name="connsiteX0" fmla="*/ 3007245 w 3007245"/>
              <a:gd name="connsiteY0" fmla="*/ 0 h 480138"/>
              <a:gd name="connsiteX1" fmla="*/ 2995915 w 3007245"/>
              <a:gd name="connsiteY1" fmla="*/ 475027 h 480138"/>
              <a:gd name="connsiteX2" fmla="*/ 0 w 3007245"/>
              <a:gd name="connsiteY2" fmla="*/ 480138 h 480138"/>
              <a:gd name="connsiteX3" fmla="*/ 223827 w 3007245"/>
              <a:gd name="connsiteY3" fmla="*/ 0 h 480138"/>
              <a:gd name="connsiteX4" fmla="*/ 3007245 w 3007245"/>
              <a:gd name="connsiteY4" fmla="*/ 0 h 480138"/>
              <a:gd name="connsiteX0" fmla="*/ 3007245 w 3007681"/>
              <a:gd name="connsiteY0" fmla="*/ 0 h 480910"/>
              <a:gd name="connsiteX1" fmla="*/ 3007681 w 3007681"/>
              <a:gd name="connsiteY1" fmla="*/ 480910 h 480910"/>
              <a:gd name="connsiteX2" fmla="*/ 0 w 3007681"/>
              <a:gd name="connsiteY2" fmla="*/ 480138 h 480910"/>
              <a:gd name="connsiteX3" fmla="*/ 223827 w 3007681"/>
              <a:gd name="connsiteY3" fmla="*/ 0 h 480910"/>
              <a:gd name="connsiteX4" fmla="*/ 3007245 w 3007681"/>
              <a:gd name="connsiteY4" fmla="*/ 0 h 48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681" h="480910">
                <a:moveTo>
                  <a:pt x="3007245" y="0"/>
                </a:moveTo>
                <a:cubicBezTo>
                  <a:pt x="3007390" y="160303"/>
                  <a:pt x="3007536" y="320607"/>
                  <a:pt x="3007681" y="480910"/>
                </a:cubicBezTo>
                <a:lnTo>
                  <a:pt x="0" y="480138"/>
                </a:lnTo>
                <a:lnTo>
                  <a:pt x="223827" y="0"/>
                </a:lnTo>
                <a:lnTo>
                  <a:pt x="3007245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14">
            <a:extLst>
              <a:ext uri="{FF2B5EF4-FFF2-40B4-BE49-F238E27FC236}">
                <a16:creationId xmlns:a16="http://schemas.microsoft.com/office/drawing/2014/main" id="{0165BEF2-43C6-4380-B813-2B12DA1C55E5}"/>
              </a:ext>
            </a:extLst>
          </p:cNvPr>
          <p:cNvSpPr/>
          <p:nvPr userDrawn="1"/>
        </p:nvSpPr>
        <p:spPr>
          <a:xfrm>
            <a:off x="6896518" y="24399"/>
            <a:ext cx="2247482" cy="359358"/>
          </a:xfrm>
          <a:custGeom>
            <a:avLst/>
            <a:gdLst>
              <a:gd name="connsiteX0" fmla="*/ 3009900 w 3009900"/>
              <a:gd name="connsiteY0" fmla="*/ 0 h 769620"/>
              <a:gd name="connsiteX1" fmla="*/ 3009900 w 3009900"/>
              <a:gd name="connsiteY1" fmla="*/ 769620 h 769620"/>
              <a:gd name="connsiteX2" fmla="*/ 0 w 3009900"/>
              <a:gd name="connsiteY2" fmla="*/ 746760 h 769620"/>
              <a:gd name="connsiteX3" fmla="*/ 419100 w 3009900"/>
              <a:gd name="connsiteY3" fmla="*/ 0 h 769620"/>
              <a:gd name="connsiteX4" fmla="*/ 3009900 w 3009900"/>
              <a:gd name="connsiteY4" fmla="*/ 0 h 769620"/>
              <a:gd name="connsiteX0" fmla="*/ 3009900 w 3009900"/>
              <a:gd name="connsiteY0" fmla="*/ 0 h 769620"/>
              <a:gd name="connsiteX1" fmla="*/ 3009900 w 3009900"/>
              <a:gd name="connsiteY1" fmla="*/ 769620 h 769620"/>
              <a:gd name="connsiteX2" fmla="*/ 0 w 3009900"/>
              <a:gd name="connsiteY2" fmla="*/ 746760 h 769620"/>
              <a:gd name="connsiteX3" fmla="*/ 351117 w 3009900"/>
              <a:gd name="connsiteY3" fmla="*/ 101974 h 769620"/>
              <a:gd name="connsiteX4" fmla="*/ 3009900 w 3009900"/>
              <a:gd name="connsiteY4" fmla="*/ 0 h 769620"/>
              <a:gd name="connsiteX0" fmla="*/ 3021231 w 3021231"/>
              <a:gd name="connsiteY0" fmla="*/ 0 h 667646"/>
              <a:gd name="connsiteX1" fmla="*/ 3009900 w 3021231"/>
              <a:gd name="connsiteY1" fmla="*/ 667646 h 667646"/>
              <a:gd name="connsiteX2" fmla="*/ 0 w 3021231"/>
              <a:gd name="connsiteY2" fmla="*/ 644786 h 667646"/>
              <a:gd name="connsiteX3" fmla="*/ 351117 w 3021231"/>
              <a:gd name="connsiteY3" fmla="*/ 0 h 667646"/>
              <a:gd name="connsiteX4" fmla="*/ 3021231 w 3021231"/>
              <a:gd name="connsiteY4" fmla="*/ 0 h 667646"/>
              <a:gd name="connsiteX0" fmla="*/ 3021231 w 3021231"/>
              <a:gd name="connsiteY0" fmla="*/ 0 h 667646"/>
              <a:gd name="connsiteX1" fmla="*/ 3009900 w 3021231"/>
              <a:gd name="connsiteY1" fmla="*/ 667646 h 667646"/>
              <a:gd name="connsiteX2" fmla="*/ 0 w 3021231"/>
              <a:gd name="connsiteY2" fmla="*/ 644786 h 667646"/>
              <a:gd name="connsiteX3" fmla="*/ 237812 w 3021231"/>
              <a:gd name="connsiteY3" fmla="*/ 192619 h 667646"/>
              <a:gd name="connsiteX4" fmla="*/ 3021231 w 3021231"/>
              <a:gd name="connsiteY4" fmla="*/ 0 h 667646"/>
              <a:gd name="connsiteX0" fmla="*/ 3009900 w 3009900"/>
              <a:gd name="connsiteY0" fmla="*/ 0 h 486358"/>
              <a:gd name="connsiteX1" fmla="*/ 3009900 w 3009900"/>
              <a:gd name="connsiteY1" fmla="*/ 486358 h 486358"/>
              <a:gd name="connsiteX2" fmla="*/ 0 w 3009900"/>
              <a:gd name="connsiteY2" fmla="*/ 463498 h 486358"/>
              <a:gd name="connsiteX3" fmla="*/ 237812 w 3009900"/>
              <a:gd name="connsiteY3" fmla="*/ 11331 h 486358"/>
              <a:gd name="connsiteX4" fmla="*/ 3009900 w 3009900"/>
              <a:gd name="connsiteY4" fmla="*/ 0 h 486358"/>
              <a:gd name="connsiteX0" fmla="*/ 3021230 w 3021230"/>
              <a:gd name="connsiteY0" fmla="*/ 0 h 475027"/>
              <a:gd name="connsiteX1" fmla="*/ 3009900 w 3021230"/>
              <a:gd name="connsiteY1" fmla="*/ 475027 h 475027"/>
              <a:gd name="connsiteX2" fmla="*/ 0 w 3021230"/>
              <a:gd name="connsiteY2" fmla="*/ 452167 h 475027"/>
              <a:gd name="connsiteX3" fmla="*/ 237812 w 3021230"/>
              <a:gd name="connsiteY3" fmla="*/ 0 h 475027"/>
              <a:gd name="connsiteX4" fmla="*/ 3021230 w 3021230"/>
              <a:gd name="connsiteY4" fmla="*/ 0 h 475027"/>
              <a:gd name="connsiteX0" fmla="*/ 3007245 w 3007245"/>
              <a:gd name="connsiteY0" fmla="*/ 0 h 480138"/>
              <a:gd name="connsiteX1" fmla="*/ 2995915 w 3007245"/>
              <a:gd name="connsiteY1" fmla="*/ 475027 h 480138"/>
              <a:gd name="connsiteX2" fmla="*/ 0 w 3007245"/>
              <a:gd name="connsiteY2" fmla="*/ 480138 h 480138"/>
              <a:gd name="connsiteX3" fmla="*/ 223827 w 3007245"/>
              <a:gd name="connsiteY3" fmla="*/ 0 h 480138"/>
              <a:gd name="connsiteX4" fmla="*/ 3007245 w 3007245"/>
              <a:gd name="connsiteY4" fmla="*/ 0 h 480138"/>
              <a:gd name="connsiteX0" fmla="*/ 3007245 w 3007681"/>
              <a:gd name="connsiteY0" fmla="*/ 0 h 480910"/>
              <a:gd name="connsiteX1" fmla="*/ 3007681 w 3007681"/>
              <a:gd name="connsiteY1" fmla="*/ 480910 h 480910"/>
              <a:gd name="connsiteX2" fmla="*/ 0 w 3007681"/>
              <a:gd name="connsiteY2" fmla="*/ 480138 h 480910"/>
              <a:gd name="connsiteX3" fmla="*/ 223827 w 3007681"/>
              <a:gd name="connsiteY3" fmla="*/ 0 h 480910"/>
              <a:gd name="connsiteX4" fmla="*/ 3007245 w 3007681"/>
              <a:gd name="connsiteY4" fmla="*/ 0 h 480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681" h="480910">
                <a:moveTo>
                  <a:pt x="3007245" y="0"/>
                </a:moveTo>
                <a:cubicBezTo>
                  <a:pt x="3007390" y="160303"/>
                  <a:pt x="3007536" y="320607"/>
                  <a:pt x="3007681" y="480910"/>
                </a:cubicBezTo>
                <a:lnTo>
                  <a:pt x="0" y="480138"/>
                </a:lnTo>
                <a:lnTo>
                  <a:pt x="223827" y="0"/>
                </a:lnTo>
                <a:lnTo>
                  <a:pt x="3007245" y="0"/>
                </a:lnTo>
                <a:close/>
              </a:path>
            </a:pathLst>
          </a:custGeom>
          <a:solidFill>
            <a:srgbClr val="6CB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3E964902-78B4-4E6D-B2B8-0ACCE5A87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12715" y="0"/>
            <a:ext cx="5455518" cy="712936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insertar titulo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85908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5"/>
          <p:cNvSpPr txBox="1">
            <a:spLocks noGrp="1"/>
          </p:cNvSpPr>
          <p:nvPr>
            <p:ph type="title"/>
          </p:nvPr>
        </p:nvSpPr>
        <p:spPr>
          <a:xfrm>
            <a:off x="1349100" y="540000"/>
            <a:ext cx="64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13" name="Google Shape;3213;p5"/>
          <p:cNvSpPr txBox="1">
            <a:spLocks noGrp="1"/>
          </p:cNvSpPr>
          <p:nvPr>
            <p:ph type="body" idx="1"/>
          </p:nvPr>
        </p:nvSpPr>
        <p:spPr>
          <a:xfrm>
            <a:off x="1076400" y="962025"/>
            <a:ext cx="6991200" cy="35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130"/>
              </a:buClr>
              <a:buSzPts val="1200"/>
              <a:buChar char="●"/>
              <a:defRPr sz="1200">
                <a:solidFill>
                  <a:srgbClr val="162130"/>
                </a:solidFill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○"/>
              <a:defRPr sz="1200">
                <a:solidFill>
                  <a:srgbClr val="162130"/>
                </a:solidFill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■"/>
              <a:defRPr sz="1200">
                <a:solidFill>
                  <a:srgbClr val="162130"/>
                </a:solidFill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●"/>
              <a:defRPr sz="1200">
                <a:solidFill>
                  <a:srgbClr val="162130"/>
                </a:solidFill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○"/>
              <a:defRPr sz="1200">
                <a:solidFill>
                  <a:srgbClr val="162130"/>
                </a:solidFill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■"/>
              <a:defRPr sz="1200">
                <a:solidFill>
                  <a:srgbClr val="162130"/>
                </a:solidFill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●"/>
              <a:defRPr sz="1200">
                <a:solidFill>
                  <a:srgbClr val="162130"/>
                </a:solidFill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162130"/>
              </a:buClr>
              <a:buSzPts val="1200"/>
              <a:buChar char="○"/>
              <a:defRPr sz="1200">
                <a:solidFill>
                  <a:srgbClr val="162130"/>
                </a:solidFill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162130"/>
              </a:buClr>
              <a:buSzPts val="1200"/>
              <a:buChar char="■"/>
              <a:defRPr sz="1200">
                <a:solidFill>
                  <a:srgbClr val="162130"/>
                </a:solidFill>
              </a:defRPr>
            </a:lvl9pPr>
          </a:lstStyle>
          <a:p>
            <a:endParaRPr/>
          </a:p>
        </p:txBody>
      </p: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1_Title and two columns">
    <p:bg>
      <p:bgPr>
        <a:solidFill>
          <a:schemeClr val="accent2"/>
        </a:solidFill>
        <a:effectLst/>
      </p:bgPr>
    </p:bg>
    <p:spTree>
      <p:nvGrpSpPr>
        <p:cNvPr id="1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195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 userDrawn="1">
  <p:cSld name="1_One column text">
    <p:bg>
      <p:bgPr>
        <a:solidFill>
          <a:schemeClr val="accent1"/>
        </a:solidFill>
        <a:effectLst/>
      </p:bgPr>
    </p:bg>
    <p:spTree>
      <p:nvGrpSpPr>
        <p:cNvPr id="1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9" name="Google Shape;3239;p8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3240" name="Google Shape;3240;p8"/>
            <p:cNvSpPr/>
            <p:nvPr/>
          </p:nvSpPr>
          <p:spPr>
            <a:xfrm>
              <a:off x="3857953" y="2561831"/>
              <a:ext cx="3857311" cy="1033759"/>
            </a:xfrm>
            <a:custGeom>
              <a:avLst/>
              <a:gdLst/>
              <a:ahLst/>
              <a:cxnLst/>
              <a:rect l="l" t="t" r="r" b="b"/>
              <a:pathLst>
                <a:path w="55806" h="14956" extrusionOk="0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1" name="Google Shape;3241;p8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3242" name="Google Shape;3242;p8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37065" h="37065" extrusionOk="0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8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32231" extrusionOk="0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8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14943" extrusionOk="0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8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37363" h="37351" extrusionOk="0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8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37351" extrusionOk="0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8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37053" h="37065" extrusionOk="0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8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21563" h="37351" extrusionOk="0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8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avLst/>
                <a:gdLst/>
                <a:ahLst/>
                <a:cxnLst/>
                <a:rect l="l" t="t" r="r" b="b"/>
                <a:pathLst>
                  <a:path w="55806" h="32231" extrusionOk="0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8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7065" extrusionOk="0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8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37065" extrusionOk="0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8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37065" extrusionOk="0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8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55806" h="37351" extrusionOk="0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559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2"/>
        </a:solidFill>
        <a:effectLst/>
      </p:bgPr>
    </p:bg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1" name="Google Shape;3291;p10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3292" name="Google Shape;3292;p10"/>
            <p:cNvSpPr/>
            <p:nvPr/>
          </p:nvSpPr>
          <p:spPr>
            <a:xfrm>
              <a:off x="3857953" y="2561831"/>
              <a:ext cx="3857311" cy="1033759"/>
            </a:xfrm>
            <a:custGeom>
              <a:avLst/>
              <a:gdLst/>
              <a:ahLst/>
              <a:cxnLst/>
              <a:rect l="l" t="t" r="r" b="b"/>
              <a:pathLst>
                <a:path w="55806" h="14956" extrusionOk="0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3" name="Google Shape;3293;p10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3294" name="Google Shape;3294;p10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37065" h="37065" extrusionOk="0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10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32231" extrusionOk="0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10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14943" extrusionOk="0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10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37363" h="37351" extrusionOk="0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10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37351" extrusionOk="0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10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37053" h="37065" extrusionOk="0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10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21563" h="37351" extrusionOk="0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10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avLst/>
                <a:gdLst/>
                <a:ahLst/>
                <a:cxnLst/>
                <a:rect l="l" t="t" r="r" b="b"/>
                <a:pathLst>
                  <a:path w="55806" h="32231" extrusionOk="0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10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21408" h="37065" extrusionOk="0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10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avLst/>
                <a:gdLst/>
                <a:ahLst/>
                <a:cxnLst/>
                <a:rect l="l" t="t" r="r" b="b"/>
                <a:pathLst>
                  <a:path w="9919" h="37065" extrusionOk="0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10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avLst/>
                <a:gdLst/>
                <a:ahLst/>
                <a:cxnLst/>
                <a:rect l="l" t="t" r="r" b="b"/>
                <a:pathLst>
                  <a:path w="55817" h="37065" extrusionOk="0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10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avLst/>
                <a:gdLst/>
                <a:ahLst/>
                <a:cxnLst/>
                <a:rect l="l" t="t" r="r" b="b"/>
                <a:pathLst>
                  <a:path w="55806" h="37351" extrusionOk="0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06" name="Google Shape;3306;p10"/>
          <p:cNvSpPr txBox="1">
            <a:spLocks noGrp="1"/>
          </p:cNvSpPr>
          <p:nvPr>
            <p:ph type="body" idx="1"/>
          </p:nvPr>
        </p:nvSpPr>
        <p:spPr>
          <a:xfrm>
            <a:off x="4939500" y="935175"/>
            <a:ext cx="3286200" cy="34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307" name="Google Shape;3307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08" name="Google Shape;3308;p10"/>
          <p:cNvSpPr txBox="1">
            <a:spLocks noGrp="1"/>
          </p:cNvSpPr>
          <p:nvPr>
            <p:ph type="subTitle" idx="2"/>
          </p:nvPr>
        </p:nvSpPr>
        <p:spPr>
          <a:xfrm>
            <a:off x="1405050" y="2085975"/>
            <a:ext cx="27717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bg>
      <p:bgPr>
        <a:solidFill>
          <a:schemeClr val="accent2"/>
        </a:solidFill>
        <a:effectLst/>
      </p:bgPr>
    </p:bg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24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0" name="Google Shape;3310;p11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3311" name="Google Shape;3311;p11"/>
            <p:cNvSpPr/>
            <p:nvPr/>
          </p:nvSpPr>
          <p:spPr>
            <a:xfrm>
              <a:off x="14670875" y="1183900"/>
              <a:ext cx="3582900" cy="3048025"/>
            </a:xfrm>
            <a:custGeom>
              <a:avLst/>
              <a:gdLst/>
              <a:ahLst/>
              <a:cxnLst/>
              <a:rect l="l" t="t" r="r" b="b"/>
              <a:pathLst>
                <a:path w="143316" h="121921" extrusionOk="0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14670875" y="3132050"/>
              <a:ext cx="3582900" cy="1099875"/>
            </a:xfrm>
            <a:custGeom>
              <a:avLst/>
              <a:gdLst/>
              <a:ahLst/>
              <a:cxnLst/>
              <a:rect l="l" t="t" r="r" b="b"/>
              <a:pathLst>
                <a:path w="143316" h="43995" extrusionOk="0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18253750" y="2724575"/>
              <a:ext cx="3583525" cy="1507350"/>
            </a:xfrm>
            <a:custGeom>
              <a:avLst/>
              <a:gdLst/>
              <a:ahLst/>
              <a:cxnLst/>
              <a:rect l="l" t="t" r="r" b="b"/>
              <a:pathLst>
                <a:path w="143341" h="60294" extrusionOk="0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16185050" y="846675"/>
              <a:ext cx="2068725" cy="3385250"/>
            </a:xfrm>
            <a:custGeom>
              <a:avLst/>
              <a:gdLst/>
              <a:ahLst/>
              <a:cxnLst/>
              <a:rect l="l" t="t" r="r" b="b"/>
              <a:pathLst>
                <a:path w="82749" h="135410" extrusionOk="0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17877225" y="846675"/>
              <a:ext cx="376550" cy="3385250"/>
            </a:xfrm>
            <a:custGeom>
              <a:avLst/>
              <a:gdLst/>
              <a:ahLst/>
              <a:cxnLst/>
              <a:rect l="l" t="t" r="r" b="b"/>
              <a:pathLst>
                <a:path w="15062" h="135410" extrusionOk="0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18253750" y="846675"/>
              <a:ext cx="1595475" cy="3385250"/>
            </a:xfrm>
            <a:custGeom>
              <a:avLst/>
              <a:gdLst/>
              <a:ahLst/>
              <a:cxnLst/>
              <a:rect l="l" t="t" r="r" b="b"/>
              <a:pathLst>
                <a:path w="63819" h="135410" extrusionOk="0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18253750" y="846675"/>
              <a:ext cx="3583525" cy="3385250"/>
            </a:xfrm>
            <a:custGeom>
              <a:avLst/>
              <a:gdLst/>
              <a:ahLst/>
              <a:cxnLst/>
              <a:rect l="l" t="t" r="r" b="b"/>
              <a:pathLst>
                <a:path w="143341" h="135410" extrusionOk="0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14670875" y="3876200"/>
              <a:ext cx="3582900" cy="355725"/>
            </a:xfrm>
            <a:custGeom>
              <a:avLst/>
              <a:gdLst/>
              <a:ahLst/>
              <a:cxnLst/>
              <a:rect l="l" t="t" r="r" b="b"/>
              <a:pathLst>
                <a:path w="143316" h="14229" extrusionOk="0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14670875" y="2277200"/>
              <a:ext cx="3582900" cy="1954725"/>
            </a:xfrm>
            <a:custGeom>
              <a:avLst/>
              <a:gdLst/>
              <a:ahLst/>
              <a:cxnLst/>
              <a:rect l="l" t="t" r="r" b="b"/>
              <a:pathLst>
                <a:path w="143316" h="78189" extrusionOk="0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15027450" y="846675"/>
              <a:ext cx="3226325" cy="3385250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17089625" y="846675"/>
              <a:ext cx="1164150" cy="3385250"/>
            </a:xfrm>
            <a:custGeom>
              <a:avLst/>
              <a:gdLst/>
              <a:ahLst/>
              <a:cxnLst/>
              <a:rect l="l" t="t" r="r" b="b"/>
              <a:pathLst>
                <a:path w="46566" h="135410" extrusionOk="0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18253750" y="846675"/>
              <a:ext cx="761725" cy="3385250"/>
            </a:xfrm>
            <a:custGeom>
              <a:avLst/>
              <a:gdLst/>
              <a:ahLst/>
              <a:cxnLst/>
              <a:rect l="l" t="t" r="r" b="b"/>
              <a:pathLst>
                <a:path w="30469" h="135410" extrusionOk="0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18253750" y="846675"/>
              <a:ext cx="2603325" cy="3385250"/>
            </a:xfrm>
            <a:custGeom>
              <a:avLst/>
              <a:gdLst/>
              <a:ahLst/>
              <a:cxnLst/>
              <a:rect l="l" t="t" r="r" b="b"/>
              <a:pathLst>
                <a:path w="104133" h="135410" extrusionOk="0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18253750" y="1772375"/>
              <a:ext cx="3583525" cy="2459550"/>
            </a:xfrm>
            <a:custGeom>
              <a:avLst/>
              <a:gdLst/>
              <a:ahLst/>
              <a:cxnLst/>
              <a:rect l="l" t="t" r="r" b="b"/>
              <a:pathLst>
                <a:path w="143341" h="98382" extrusionOk="0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18253750" y="3512175"/>
              <a:ext cx="3583525" cy="719750"/>
            </a:xfrm>
            <a:custGeom>
              <a:avLst/>
              <a:gdLst/>
              <a:ahLst/>
              <a:cxnLst/>
              <a:rect l="l" t="t" r="r" b="b"/>
              <a:pathLst>
                <a:path w="143341" h="28790" extrusionOk="0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6" name="Google Shape;3326;p11"/>
          <p:cNvSpPr txBox="1">
            <a:spLocks noGrp="1"/>
          </p:cNvSpPr>
          <p:nvPr>
            <p:ph type="body" idx="1"/>
          </p:nvPr>
        </p:nvSpPr>
        <p:spPr>
          <a:xfrm>
            <a:off x="3226363" y="2759425"/>
            <a:ext cx="27090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</a:lstStyle>
          <a:p>
            <a:endParaRPr/>
          </a:p>
        </p:txBody>
      </p:sp>
      <p:sp>
        <p:nvSpPr>
          <p:cNvPr id="3327" name="Google Shape;3327;p11"/>
          <p:cNvSpPr txBox="1">
            <a:spLocks noGrp="1"/>
          </p:cNvSpPr>
          <p:nvPr>
            <p:ph type="title"/>
          </p:nvPr>
        </p:nvSpPr>
        <p:spPr>
          <a:xfrm>
            <a:off x="1919400" y="1366875"/>
            <a:ext cx="5305500" cy="15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solidFill>
          <a:schemeClr val="accent2"/>
        </a:solidFill>
        <a:effectLst/>
      </p:bgPr>
    </p:bg>
    <p:spTree>
      <p:nvGrpSpPr>
        <p:cNvPr id="1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571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lackey"/>
              <a:buNone/>
              <a:defRPr sz="2800">
                <a:solidFill>
                  <a:schemeClr val="dk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98" r:id="rId2"/>
    <p:sldLayoutId id="2147483651" r:id="rId3"/>
    <p:sldLayoutId id="2147483699" r:id="rId4"/>
    <p:sldLayoutId id="2147483700" r:id="rId5"/>
    <p:sldLayoutId id="2147483656" r:id="rId6"/>
    <p:sldLayoutId id="2147483701" r:id="rId7"/>
    <p:sldLayoutId id="2147483657" r:id="rId8"/>
    <p:sldLayoutId id="2147483702" r:id="rId9"/>
    <p:sldLayoutId id="2147483659" r:id="rId10"/>
    <p:sldLayoutId id="2147483660" r:id="rId11"/>
    <p:sldLayoutId id="2147483661" r:id="rId12"/>
    <p:sldLayoutId id="2147483663" r:id="rId13"/>
    <p:sldLayoutId id="2147483666" r:id="rId14"/>
    <p:sldLayoutId id="2147483703" r:id="rId15"/>
    <p:sldLayoutId id="2147483704" r:id="rId16"/>
    <p:sldLayoutId id="2147483674" r:id="rId17"/>
    <p:sldLayoutId id="2147483705" r:id="rId18"/>
    <p:sldLayoutId id="2147483683" r:id="rId19"/>
    <p:sldLayoutId id="2147483684" r:id="rId20"/>
    <p:sldLayoutId id="2147483689" r:id="rId21"/>
    <p:sldLayoutId id="2147483690" r:id="rId22"/>
    <p:sldLayoutId id="2147483691" r:id="rId23"/>
    <p:sldLayoutId id="2147483692" r:id="rId24"/>
    <p:sldLayoutId id="2147483693" r:id="rId25"/>
    <p:sldLayoutId id="2147483694" r:id="rId26"/>
    <p:sldLayoutId id="2147483695" r:id="rId27"/>
    <p:sldLayoutId id="2147483697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0217;p43"/>
          <p:cNvSpPr/>
          <p:nvPr/>
        </p:nvSpPr>
        <p:spPr>
          <a:xfrm>
            <a:off x="0" y="98713"/>
            <a:ext cx="8836428" cy="4946073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rgbClr val="930504"/>
          </a:solidFill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7" name="Google Shape;10211;p42"/>
          <p:cNvSpPr txBox="1">
            <a:spLocks noGrp="1"/>
          </p:cNvSpPr>
          <p:nvPr>
            <p:ph type="title"/>
          </p:nvPr>
        </p:nvSpPr>
        <p:spPr>
          <a:xfrm>
            <a:off x="1488711" y="-132405"/>
            <a:ext cx="64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rvel" pitchFamily="2" charset="0"/>
              </a:rPr>
              <a:t>MARVEL</a:t>
            </a:r>
            <a:endParaRPr sz="1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arvel" pitchFamily="2" charset="0"/>
            </a:endParaRPr>
          </a:p>
        </p:txBody>
      </p:sp>
      <p:sp>
        <p:nvSpPr>
          <p:cNvPr id="3" name="Google Shape;10285;p44"/>
          <p:cNvSpPr txBox="1">
            <a:spLocks/>
          </p:cNvSpPr>
          <p:nvPr/>
        </p:nvSpPr>
        <p:spPr>
          <a:xfrm>
            <a:off x="1725830" y="3377744"/>
            <a:ext cx="5788455" cy="14791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s-E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s-ES" sz="2800" b="0" i="0" dirty="0">
                <a:solidFill>
                  <a:srgbClr val="F8FAFF"/>
                </a:solidFill>
                <a:effectLst/>
                <a:latin typeface="DeepSeek-CJK-patch"/>
              </a:rPr>
              <a:t>Una experiencia interactiva para fans de cómics, series y personajes</a:t>
            </a:r>
          </a:p>
          <a:p>
            <a:pPr algn="ctr"/>
            <a:endParaRPr lang="es-ES" sz="2800" dirty="0">
              <a:solidFill>
                <a:srgbClr val="F8FAFF"/>
              </a:solidFill>
              <a:latin typeface="DeepSeek-CJK-patch"/>
            </a:endParaRPr>
          </a:p>
          <a:p>
            <a:pPr algn="ctr"/>
            <a:endParaRPr lang="es-ES" sz="2800" b="0" i="0" dirty="0">
              <a:solidFill>
                <a:srgbClr val="F8FAFF"/>
              </a:solidFill>
              <a:effectLst/>
              <a:latin typeface="DeepSeek-CJK-patch"/>
            </a:endParaRPr>
          </a:p>
          <a:p>
            <a:pPr algn="ctr"/>
            <a:r>
              <a:rPr lang="es-E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 </a:t>
            </a:r>
            <a:r>
              <a:rPr lang="es-E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</a:t>
            </a:r>
            <a:endParaRPr lang="es-E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Google Shape;10285;p44"/>
          <p:cNvSpPr txBox="1">
            <a:spLocks/>
          </p:cNvSpPr>
          <p:nvPr/>
        </p:nvSpPr>
        <p:spPr>
          <a:xfrm>
            <a:off x="2448276" y="3026812"/>
            <a:ext cx="4526672" cy="114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" sz="4000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6425" y="2084637"/>
            <a:ext cx="2565400" cy="319780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1838" y="1900590"/>
            <a:ext cx="3368942" cy="420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29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6529A204-6582-C4B0-E6BD-DB61417F4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F7A96950-8243-D4B3-D889-A67F97CB4AC4}"/>
              </a:ext>
            </a:extLst>
          </p:cNvPr>
          <p:cNvSpPr/>
          <p:nvPr/>
        </p:nvSpPr>
        <p:spPr>
          <a:xfrm flipH="1">
            <a:off x="64151" y="96962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1E4128BB-D20F-9325-BDE3-9370B31F43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35629" y="502000"/>
            <a:ext cx="5305500" cy="15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C00000"/>
                </a:solidFill>
                <a:latin typeface="+mj-lt"/>
              </a:rPr>
              <a:t>Busqueda</a:t>
            </a:r>
            <a:endParaRPr sz="3200" b="1" dirty="0">
              <a:solidFill>
                <a:srgbClr val="C00000"/>
              </a:solidFill>
              <a:latin typeface="+mj-lt"/>
            </a:endParaRPr>
          </a:p>
        </p:txBody>
      </p:sp>
      <p:pic>
        <p:nvPicPr>
          <p:cNvPr id="3" name="Imagen 2" descr="Interfaz de usuario gráfica, Aplicación, Teams&#10;&#10;El contenido generado por IA puede ser incorrecto.">
            <a:extLst>
              <a:ext uri="{FF2B5EF4-FFF2-40B4-BE49-F238E27FC236}">
                <a16:creationId xmlns:a16="http://schemas.microsoft.com/office/drawing/2014/main" id="{B36827BD-7454-CDE2-46C5-0743334B2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235" y="1021984"/>
            <a:ext cx="7200000" cy="3519333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3A4168C-9BED-A170-AF7B-5E60CA73E4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57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1">
          <a:extLst>
            <a:ext uri="{FF2B5EF4-FFF2-40B4-BE49-F238E27FC236}">
              <a16:creationId xmlns:a16="http://schemas.microsoft.com/office/drawing/2014/main" id="{ACB9A1D3-A894-03C3-46F9-731AF94FB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" name="Google Shape;10492;p52">
            <a:extLst>
              <a:ext uri="{FF2B5EF4-FFF2-40B4-BE49-F238E27FC236}">
                <a16:creationId xmlns:a16="http://schemas.microsoft.com/office/drawing/2014/main" id="{E295E74F-1BED-40EA-F9E4-192A0EBBC43B}"/>
              </a:ext>
            </a:extLst>
          </p:cNvPr>
          <p:cNvSpPr/>
          <p:nvPr/>
        </p:nvSpPr>
        <p:spPr>
          <a:xfrm>
            <a:off x="-210299" y="-835950"/>
            <a:ext cx="10433799" cy="7084434"/>
          </a:xfrm>
          <a:custGeom>
            <a:avLst/>
            <a:gdLst/>
            <a:ahLst/>
            <a:cxnLst/>
            <a:rect l="l" t="t" r="r" b="b"/>
            <a:pathLst>
              <a:path w="311064" h="211209" extrusionOk="0">
                <a:moveTo>
                  <a:pt x="0" y="38988"/>
                </a:moveTo>
                <a:lnTo>
                  <a:pt x="43476" y="88354"/>
                </a:lnTo>
                <a:lnTo>
                  <a:pt x="5609" y="108550"/>
                </a:lnTo>
                <a:lnTo>
                  <a:pt x="55537" y="118086"/>
                </a:lnTo>
                <a:lnTo>
                  <a:pt x="35061" y="173624"/>
                </a:lnTo>
                <a:lnTo>
                  <a:pt x="88354" y="130428"/>
                </a:lnTo>
                <a:lnTo>
                  <a:pt x="93403" y="156794"/>
                </a:lnTo>
                <a:lnTo>
                  <a:pt x="78817" y="194941"/>
                </a:lnTo>
                <a:lnTo>
                  <a:pt x="97049" y="194941"/>
                </a:lnTo>
                <a:lnTo>
                  <a:pt x="88915" y="211209"/>
                </a:lnTo>
                <a:lnTo>
                  <a:pt x="122294" y="180355"/>
                </a:lnTo>
                <a:lnTo>
                  <a:pt x="102659" y="180075"/>
                </a:lnTo>
                <a:lnTo>
                  <a:pt x="121733" y="157636"/>
                </a:lnTo>
                <a:lnTo>
                  <a:pt x="148379" y="189892"/>
                </a:lnTo>
                <a:lnTo>
                  <a:pt x="161001" y="155953"/>
                </a:lnTo>
                <a:lnTo>
                  <a:pt x="174745" y="171941"/>
                </a:lnTo>
                <a:lnTo>
                  <a:pt x="186806" y="153148"/>
                </a:lnTo>
                <a:lnTo>
                  <a:pt x="219063" y="187648"/>
                </a:lnTo>
                <a:lnTo>
                  <a:pt x="230563" y="148660"/>
                </a:lnTo>
                <a:lnTo>
                  <a:pt x="267027" y="162684"/>
                </a:lnTo>
                <a:lnTo>
                  <a:pt x="253002" y="118086"/>
                </a:lnTo>
                <a:lnTo>
                  <a:pt x="311064" y="102379"/>
                </a:lnTo>
                <a:lnTo>
                  <a:pt x="243466" y="83025"/>
                </a:lnTo>
                <a:lnTo>
                  <a:pt x="259734" y="43195"/>
                </a:lnTo>
                <a:lnTo>
                  <a:pt x="224112" y="61147"/>
                </a:lnTo>
                <a:lnTo>
                  <a:pt x="219624" y="5610"/>
                </a:lnTo>
                <a:lnTo>
                  <a:pt x="181477" y="35622"/>
                </a:lnTo>
                <a:lnTo>
                  <a:pt x="164648" y="12061"/>
                </a:lnTo>
                <a:lnTo>
                  <a:pt x="150062" y="40110"/>
                </a:lnTo>
                <a:lnTo>
                  <a:pt x="123696" y="0"/>
                </a:lnTo>
                <a:lnTo>
                  <a:pt x="106306" y="51891"/>
                </a:lnTo>
                <a:lnTo>
                  <a:pt x="82464" y="33378"/>
                </a:lnTo>
                <a:lnTo>
                  <a:pt x="79098" y="58903"/>
                </a:lnTo>
                <a:close/>
              </a:path>
            </a:pathLst>
          </a:cu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493" name="Google Shape;10493;p52">
            <a:extLst>
              <a:ext uri="{FF2B5EF4-FFF2-40B4-BE49-F238E27FC236}">
                <a16:creationId xmlns:a16="http://schemas.microsoft.com/office/drawing/2014/main" id="{508DAE8B-0459-1482-7865-51A2739E52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8150" y="256995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</a:rPr>
              <a:t>Favoritos</a:t>
            </a:r>
          </a:p>
        </p:txBody>
      </p:sp>
      <p:sp>
        <p:nvSpPr>
          <p:cNvPr id="10495" name="Google Shape;10495;p52">
            <a:extLst>
              <a:ext uri="{FF2B5EF4-FFF2-40B4-BE49-F238E27FC236}">
                <a16:creationId xmlns:a16="http://schemas.microsoft.com/office/drawing/2014/main" id="{DE041B20-745A-2FC4-ADA0-26F2FC6EF9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56125" y="3172075"/>
            <a:ext cx="27558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Guarda </a:t>
            </a:r>
            <a:r>
              <a:rPr lang="en-US" dirty="0" err="1">
                <a:solidFill>
                  <a:schemeClr val="dk1"/>
                </a:solidFill>
              </a:rPr>
              <a:t>tus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preferidos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7BF8522-7B25-75EF-F7A5-0FABD8ECE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90449">
            <a:off x="336386" y="1716662"/>
            <a:ext cx="4674512" cy="197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26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0D6EE-611D-2990-C0A9-140025E55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0217;p43">
            <a:extLst>
              <a:ext uri="{FF2B5EF4-FFF2-40B4-BE49-F238E27FC236}">
                <a16:creationId xmlns:a16="http://schemas.microsoft.com/office/drawing/2014/main" id="{A2E46F4A-AC2C-1551-5848-272F48C67D5F}"/>
              </a:ext>
            </a:extLst>
          </p:cNvPr>
          <p:cNvSpPr/>
          <p:nvPr/>
        </p:nvSpPr>
        <p:spPr>
          <a:xfrm flipH="1">
            <a:off x="140721" y="89097"/>
            <a:ext cx="8916214" cy="4990732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B010636-A154-4D23-81CA-2D11F7F19BC2}"/>
              </a:ext>
            </a:extLst>
          </p:cNvPr>
          <p:cNvSpPr txBox="1">
            <a:spLocks/>
          </p:cNvSpPr>
          <p:nvPr/>
        </p:nvSpPr>
        <p:spPr>
          <a:xfrm>
            <a:off x="972000" y="562733"/>
            <a:ext cx="5941435" cy="46312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Guarda </a:t>
            </a:r>
            <a:r>
              <a:rPr lang="en-US" altLang="zh-CN" sz="28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tus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favoritos</a:t>
            </a:r>
            <a:endParaRPr lang="en-GB" altLang="zh-CN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173A349-BDAB-9F62-73BF-34433DC7E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922776">
            <a:off x="8185211" y="-10715"/>
            <a:ext cx="818332" cy="1055218"/>
          </a:xfrm>
          <a:prstGeom prst="rect">
            <a:avLst/>
          </a:prstGeom>
        </p:spPr>
      </p:pic>
      <p:pic>
        <p:nvPicPr>
          <p:cNvPr id="4" name="Imagen 3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109D32BB-81B8-7D9B-4FFF-61B4597BB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0" y="1050928"/>
            <a:ext cx="7200000" cy="386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41905-DE50-41DC-BB35-7DCFF615AD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0217;p43">
            <a:extLst>
              <a:ext uri="{FF2B5EF4-FFF2-40B4-BE49-F238E27FC236}">
                <a16:creationId xmlns:a16="http://schemas.microsoft.com/office/drawing/2014/main" id="{5F4A0DF7-5D84-C40F-6ADA-C026770E7D57}"/>
              </a:ext>
            </a:extLst>
          </p:cNvPr>
          <p:cNvSpPr/>
          <p:nvPr/>
        </p:nvSpPr>
        <p:spPr>
          <a:xfrm flipH="1">
            <a:off x="140721" y="89097"/>
            <a:ext cx="8916214" cy="4990732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BB1EA20-BC53-530E-5114-633A8E7DDCF8}"/>
              </a:ext>
            </a:extLst>
          </p:cNvPr>
          <p:cNvSpPr txBox="1">
            <a:spLocks/>
          </p:cNvSpPr>
          <p:nvPr/>
        </p:nvSpPr>
        <p:spPr>
          <a:xfrm>
            <a:off x="972000" y="562733"/>
            <a:ext cx="5941435" cy="46312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Filtra </a:t>
            </a:r>
            <a:r>
              <a:rPr lang="en-US" altLang="zh-CN" sz="28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por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favoritos</a:t>
            </a:r>
            <a:endParaRPr lang="en-GB" altLang="zh-CN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2B77DEA-CEF5-C851-B1D5-03D9842F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922776">
            <a:off x="8185211" y="-10715"/>
            <a:ext cx="818332" cy="1055218"/>
          </a:xfrm>
          <a:prstGeom prst="rect">
            <a:avLst/>
          </a:prstGeom>
        </p:spPr>
      </p:pic>
      <p:pic>
        <p:nvPicPr>
          <p:cNvPr id="5" name="Imagen 4" descr="Pantalla de un video juego&#10;&#10;El contenido generado por IA puede ser incorrecto.">
            <a:extLst>
              <a:ext uri="{FF2B5EF4-FFF2-40B4-BE49-F238E27FC236}">
                <a16:creationId xmlns:a16="http://schemas.microsoft.com/office/drawing/2014/main" id="{FAF69C88-71B7-A3E7-1620-58EA8ACAB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000" y="1085876"/>
            <a:ext cx="7200000" cy="34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8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217;p43"/>
          <p:cNvSpPr/>
          <p:nvPr/>
        </p:nvSpPr>
        <p:spPr>
          <a:xfrm>
            <a:off x="166256" y="116377"/>
            <a:ext cx="8836428" cy="4946073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443" name="Google Shape;10443;p49"/>
          <p:cNvSpPr/>
          <p:nvPr/>
        </p:nvSpPr>
        <p:spPr>
          <a:xfrm>
            <a:off x="-1530350" y="-1361947"/>
            <a:ext cx="12204700" cy="7867444"/>
          </a:xfrm>
          <a:prstGeom prst="irregularSeal1">
            <a:avLst/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4" name="Google Shape;10444;p49"/>
          <p:cNvGrpSpPr/>
          <p:nvPr/>
        </p:nvGrpSpPr>
        <p:grpSpPr>
          <a:xfrm rot="2700000">
            <a:off x="-323869" y="-123814"/>
            <a:ext cx="1638312" cy="1514693"/>
            <a:chOff x="0" y="25"/>
            <a:chExt cx="1638328" cy="1771501"/>
          </a:xfrm>
        </p:grpSpPr>
        <p:sp>
          <p:nvSpPr>
            <p:cNvPr id="10445" name="Google Shape;10445;p49"/>
            <p:cNvSpPr/>
            <p:nvPr/>
          </p:nvSpPr>
          <p:spPr>
            <a:xfrm>
              <a:off x="419100" y="25"/>
              <a:ext cx="1085981" cy="1352407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49"/>
            <p:cNvSpPr/>
            <p:nvPr/>
          </p:nvSpPr>
          <p:spPr>
            <a:xfrm>
              <a:off x="0" y="25"/>
              <a:ext cx="1638328" cy="1771501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7" name="Google Shape;10447;p49"/>
          <p:cNvGrpSpPr/>
          <p:nvPr/>
        </p:nvGrpSpPr>
        <p:grpSpPr>
          <a:xfrm rot="2700000">
            <a:off x="7819876" y="3728930"/>
            <a:ext cx="1638312" cy="1514693"/>
            <a:chOff x="7505675" y="3372000"/>
            <a:chExt cx="1638328" cy="1771501"/>
          </a:xfrm>
        </p:grpSpPr>
        <p:sp>
          <p:nvSpPr>
            <p:cNvPr id="10448" name="Google Shape;10448;p49"/>
            <p:cNvSpPr/>
            <p:nvPr/>
          </p:nvSpPr>
          <p:spPr>
            <a:xfrm rot="10800000">
              <a:off x="7638922" y="3791094"/>
              <a:ext cx="1085981" cy="1352407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49"/>
            <p:cNvSpPr/>
            <p:nvPr/>
          </p:nvSpPr>
          <p:spPr>
            <a:xfrm rot="10800000">
              <a:off x="7505675" y="3372000"/>
              <a:ext cx="1638328" cy="1771501"/>
            </a:xfrm>
            <a:custGeom>
              <a:avLst/>
              <a:gdLst/>
              <a:ahLst/>
              <a:cxnLst/>
              <a:rect l="l" t="t" r="r" b="b"/>
              <a:pathLst>
                <a:path w="129053" h="135410" extrusionOk="0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0" name="Google Shape;10450;p49"/>
          <p:cNvSpPr txBox="1">
            <a:spLocks noGrp="1"/>
          </p:cNvSpPr>
          <p:nvPr>
            <p:ph type="ctrTitle"/>
          </p:nvPr>
        </p:nvSpPr>
        <p:spPr>
          <a:xfrm>
            <a:off x="469707" y="2142469"/>
            <a:ext cx="5177630" cy="9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C00000"/>
                </a:solidFill>
              </a:rPr>
              <a:t>Mas FUNCIONALIDADES</a:t>
            </a:r>
            <a:endParaRPr sz="3200" dirty="0">
              <a:solidFill>
                <a:srgbClr val="C000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996" y="1368874"/>
            <a:ext cx="2350250" cy="23502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457DA-0C2D-1199-611C-828FBB07D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217;p43">
            <a:extLst>
              <a:ext uri="{FF2B5EF4-FFF2-40B4-BE49-F238E27FC236}">
                <a16:creationId xmlns:a16="http://schemas.microsoft.com/office/drawing/2014/main" id="{FCF2CCA3-F6E6-D1BD-3632-0EB1D2B02E97}"/>
              </a:ext>
            </a:extLst>
          </p:cNvPr>
          <p:cNvSpPr/>
          <p:nvPr/>
        </p:nvSpPr>
        <p:spPr>
          <a:xfrm flipH="1">
            <a:off x="140721" y="89097"/>
            <a:ext cx="8916214" cy="4990732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22" name="Título 3">
            <a:extLst>
              <a:ext uri="{FF2B5EF4-FFF2-40B4-BE49-F238E27FC236}">
                <a16:creationId xmlns:a16="http://schemas.microsoft.com/office/drawing/2014/main" id="{6ADE9725-06F0-3AA5-52B4-0037CE455127}"/>
              </a:ext>
            </a:extLst>
          </p:cNvPr>
          <p:cNvSpPr txBox="1">
            <a:spLocks/>
          </p:cNvSpPr>
          <p:nvPr/>
        </p:nvSpPr>
        <p:spPr>
          <a:xfrm>
            <a:off x="274210" y="460669"/>
            <a:ext cx="5455518" cy="71293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AR" sz="3600" b="1" dirty="0" err="1">
                <a:solidFill>
                  <a:srgbClr val="C00000"/>
                </a:solidFill>
              </a:rPr>
              <a:t>Footer</a:t>
            </a:r>
            <a:r>
              <a:rPr lang="es-AR" sz="3600" b="1" dirty="0">
                <a:solidFill>
                  <a:srgbClr val="C00000"/>
                </a:solidFill>
              </a:rPr>
              <a:t> y paginas 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1387ACA-9C9C-12E7-4F51-47841E74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287" y="181923"/>
            <a:ext cx="1173346" cy="1837504"/>
          </a:xfrm>
          <a:prstGeom prst="rect">
            <a:avLst/>
          </a:prstGeom>
        </p:spPr>
      </p:pic>
      <p:pic>
        <p:nvPicPr>
          <p:cNvPr id="10" name="Imagen 9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54BF4B6C-C69C-38BD-98CC-2DBF727523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519" t="2366" r="17236" b="-2366"/>
          <a:stretch/>
        </p:blipFill>
        <p:spPr>
          <a:xfrm>
            <a:off x="758455" y="2439490"/>
            <a:ext cx="7918177" cy="204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200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06CC6B-94ED-7EDD-D336-EE344D4AD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217;p43">
            <a:extLst>
              <a:ext uri="{FF2B5EF4-FFF2-40B4-BE49-F238E27FC236}">
                <a16:creationId xmlns:a16="http://schemas.microsoft.com/office/drawing/2014/main" id="{B6A59FE3-489D-76CF-E568-D04CB101AD4E}"/>
              </a:ext>
            </a:extLst>
          </p:cNvPr>
          <p:cNvSpPr/>
          <p:nvPr/>
        </p:nvSpPr>
        <p:spPr>
          <a:xfrm flipH="1">
            <a:off x="140721" y="89097"/>
            <a:ext cx="8916214" cy="4990732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22" name="Título 3">
            <a:extLst>
              <a:ext uri="{FF2B5EF4-FFF2-40B4-BE49-F238E27FC236}">
                <a16:creationId xmlns:a16="http://schemas.microsoft.com/office/drawing/2014/main" id="{47B49EA2-8D40-680D-E278-251C82147C6E}"/>
              </a:ext>
            </a:extLst>
          </p:cNvPr>
          <p:cNvSpPr txBox="1">
            <a:spLocks/>
          </p:cNvSpPr>
          <p:nvPr/>
        </p:nvSpPr>
        <p:spPr>
          <a:xfrm>
            <a:off x="835319" y="557651"/>
            <a:ext cx="5455518" cy="71293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AR" sz="3600" b="1" dirty="0">
                <a:solidFill>
                  <a:srgbClr val="C00000"/>
                </a:solidFill>
              </a:rPr>
              <a:t>Ver mas</a:t>
            </a:r>
          </a:p>
        </p:txBody>
      </p:sp>
      <p:pic>
        <p:nvPicPr>
          <p:cNvPr id="4" name="Imagen 3" descr="Imagen que contiene interior, computer, computadora, diferente&#10;&#10;El contenido generado por IA puede ser incorrecto.">
            <a:extLst>
              <a:ext uri="{FF2B5EF4-FFF2-40B4-BE49-F238E27FC236}">
                <a16:creationId xmlns:a16="http://schemas.microsoft.com/office/drawing/2014/main" id="{ECF1505F-250C-ADED-50DA-9C1020C62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000" y="1173605"/>
            <a:ext cx="7200000" cy="3556672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5606AFBB-6096-99C7-9D26-72029D6AC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4796" y="181923"/>
            <a:ext cx="1173346" cy="183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676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10" name="Google Shape;10910;p70"/>
          <p:cNvGrpSpPr/>
          <p:nvPr/>
        </p:nvGrpSpPr>
        <p:grpSpPr>
          <a:xfrm>
            <a:off x="730707" y="-6175"/>
            <a:ext cx="7572617" cy="5228449"/>
            <a:chOff x="1571625" y="598610"/>
            <a:chExt cx="5602773" cy="3868387"/>
          </a:xfrm>
        </p:grpSpPr>
        <p:grpSp>
          <p:nvGrpSpPr>
            <p:cNvPr id="10911" name="Google Shape;10911;p70"/>
            <p:cNvGrpSpPr/>
            <p:nvPr/>
          </p:nvGrpSpPr>
          <p:grpSpPr>
            <a:xfrm>
              <a:off x="2207128" y="598610"/>
              <a:ext cx="805187" cy="864033"/>
              <a:chOff x="211891" y="438585"/>
              <a:chExt cx="805187" cy="864033"/>
            </a:xfrm>
          </p:grpSpPr>
          <p:sp>
            <p:nvSpPr>
              <p:cNvPr id="10912" name="Google Shape;10912;p70"/>
              <p:cNvSpPr/>
              <p:nvPr/>
            </p:nvSpPr>
            <p:spPr>
              <a:xfrm>
                <a:off x="227008" y="458268"/>
                <a:ext cx="772567" cy="824160"/>
              </a:xfrm>
              <a:custGeom>
                <a:avLst/>
                <a:gdLst/>
                <a:ahLst/>
                <a:cxnLst/>
                <a:rect l="l" t="t" r="r" b="b"/>
                <a:pathLst>
                  <a:path w="15229" h="16246" extrusionOk="0">
                    <a:moveTo>
                      <a:pt x="5474" y="1"/>
                    </a:moveTo>
                    <a:cubicBezTo>
                      <a:pt x="4361" y="1"/>
                      <a:pt x="3347" y="665"/>
                      <a:pt x="2905" y="1697"/>
                    </a:cubicBezTo>
                    <a:cubicBezTo>
                      <a:pt x="2715" y="2161"/>
                      <a:pt x="2655" y="2637"/>
                      <a:pt x="2715" y="3090"/>
                    </a:cubicBezTo>
                    <a:cubicBezTo>
                      <a:pt x="1298" y="3530"/>
                      <a:pt x="203" y="4816"/>
                      <a:pt x="107" y="6435"/>
                    </a:cubicBezTo>
                    <a:cubicBezTo>
                      <a:pt x="0" y="8150"/>
                      <a:pt x="1155" y="9733"/>
                      <a:pt x="2798" y="10210"/>
                    </a:cubicBezTo>
                    <a:cubicBezTo>
                      <a:pt x="3137" y="10300"/>
                      <a:pt x="3474" y="10343"/>
                      <a:pt x="3803" y="10343"/>
                    </a:cubicBezTo>
                    <a:cubicBezTo>
                      <a:pt x="5081" y="10343"/>
                      <a:pt x="6238" y="9698"/>
                      <a:pt x="6930" y="8686"/>
                    </a:cubicBezTo>
                    <a:lnTo>
                      <a:pt x="15228" y="16246"/>
                    </a:lnTo>
                    <a:lnTo>
                      <a:pt x="9049" y="7138"/>
                    </a:lnTo>
                    <a:cubicBezTo>
                      <a:pt x="9668" y="6900"/>
                      <a:pt x="10144" y="6364"/>
                      <a:pt x="10263" y="5673"/>
                    </a:cubicBezTo>
                    <a:cubicBezTo>
                      <a:pt x="10335" y="5268"/>
                      <a:pt x="10275" y="4887"/>
                      <a:pt x="10109" y="4542"/>
                    </a:cubicBezTo>
                    <a:cubicBezTo>
                      <a:pt x="10382" y="4233"/>
                      <a:pt x="10537" y="3816"/>
                      <a:pt x="10537" y="3352"/>
                    </a:cubicBezTo>
                    <a:cubicBezTo>
                      <a:pt x="10561" y="2530"/>
                      <a:pt x="10025" y="1780"/>
                      <a:pt x="9227" y="1506"/>
                    </a:cubicBezTo>
                    <a:cubicBezTo>
                      <a:pt x="9029" y="1442"/>
                      <a:pt x="8828" y="1411"/>
                      <a:pt x="8632" y="1411"/>
                    </a:cubicBezTo>
                    <a:cubicBezTo>
                      <a:pt x="8392" y="1411"/>
                      <a:pt x="8158" y="1457"/>
                      <a:pt x="7942" y="1542"/>
                    </a:cubicBezTo>
                    <a:cubicBezTo>
                      <a:pt x="7525" y="685"/>
                      <a:pt x="6668" y="77"/>
                      <a:pt x="5644" y="6"/>
                    </a:cubicBezTo>
                    <a:cubicBezTo>
                      <a:pt x="5587" y="2"/>
                      <a:pt x="5530" y="1"/>
                      <a:pt x="5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70"/>
              <p:cNvSpPr/>
              <p:nvPr/>
            </p:nvSpPr>
            <p:spPr>
              <a:xfrm>
                <a:off x="211891" y="438585"/>
                <a:ext cx="805187" cy="864033"/>
              </a:xfrm>
              <a:custGeom>
                <a:avLst/>
                <a:gdLst/>
                <a:ahLst/>
                <a:cxnLst/>
                <a:rect l="l" t="t" r="r" b="b"/>
                <a:pathLst>
                  <a:path w="15872" h="17032" extrusionOk="0">
                    <a:moveTo>
                      <a:pt x="7251" y="9014"/>
                    </a:moveTo>
                    <a:cubicBezTo>
                      <a:pt x="7216" y="9023"/>
                      <a:pt x="7226" y="9025"/>
                      <a:pt x="7239" y="9030"/>
                    </a:cubicBezTo>
                    <a:lnTo>
                      <a:pt x="7239" y="9030"/>
                    </a:lnTo>
                    <a:cubicBezTo>
                      <a:pt x="7243" y="9025"/>
                      <a:pt x="7247" y="9020"/>
                      <a:pt x="7251" y="9014"/>
                    </a:cubicBezTo>
                    <a:close/>
                    <a:moveTo>
                      <a:pt x="5977" y="739"/>
                    </a:moveTo>
                    <a:lnTo>
                      <a:pt x="6061" y="751"/>
                    </a:lnTo>
                    <a:cubicBezTo>
                      <a:pt x="6096" y="751"/>
                      <a:pt x="6132" y="763"/>
                      <a:pt x="6168" y="763"/>
                    </a:cubicBezTo>
                    <a:cubicBezTo>
                      <a:pt x="6239" y="763"/>
                      <a:pt x="6299" y="787"/>
                      <a:pt x="6370" y="799"/>
                    </a:cubicBezTo>
                    <a:cubicBezTo>
                      <a:pt x="6513" y="811"/>
                      <a:pt x="6644" y="870"/>
                      <a:pt x="6775" y="918"/>
                    </a:cubicBezTo>
                    <a:cubicBezTo>
                      <a:pt x="7025" y="1025"/>
                      <a:pt x="7287" y="1168"/>
                      <a:pt x="7489" y="1358"/>
                    </a:cubicBezTo>
                    <a:cubicBezTo>
                      <a:pt x="7716" y="1561"/>
                      <a:pt x="7882" y="1775"/>
                      <a:pt x="8025" y="2037"/>
                    </a:cubicBezTo>
                    <a:lnTo>
                      <a:pt x="8037" y="2061"/>
                    </a:lnTo>
                    <a:cubicBezTo>
                      <a:pt x="8098" y="2148"/>
                      <a:pt x="8185" y="2203"/>
                      <a:pt x="8278" y="2203"/>
                    </a:cubicBezTo>
                    <a:cubicBezTo>
                      <a:pt x="8312" y="2203"/>
                      <a:pt x="8347" y="2196"/>
                      <a:pt x="8382" y="2180"/>
                    </a:cubicBezTo>
                    <a:cubicBezTo>
                      <a:pt x="8549" y="2108"/>
                      <a:pt x="8728" y="2061"/>
                      <a:pt x="8906" y="2049"/>
                    </a:cubicBezTo>
                    <a:cubicBezTo>
                      <a:pt x="8948" y="2043"/>
                      <a:pt x="8993" y="2040"/>
                      <a:pt x="9037" y="2040"/>
                    </a:cubicBezTo>
                    <a:cubicBezTo>
                      <a:pt x="9082" y="2040"/>
                      <a:pt x="9127" y="2043"/>
                      <a:pt x="9168" y="2049"/>
                    </a:cubicBezTo>
                    <a:lnTo>
                      <a:pt x="9442" y="2096"/>
                    </a:lnTo>
                    <a:cubicBezTo>
                      <a:pt x="9549" y="2120"/>
                      <a:pt x="9621" y="2132"/>
                      <a:pt x="9704" y="2180"/>
                    </a:cubicBezTo>
                    <a:cubicBezTo>
                      <a:pt x="9787" y="2227"/>
                      <a:pt x="9871" y="2275"/>
                      <a:pt x="9942" y="2311"/>
                    </a:cubicBezTo>
                    <a:cubicBezTo>
                      <a:pt x="10097" y="2418"/>
                      <a:pt x="10228" y="2549"/>
                      <a:pt x="10347" y="2704"/>
                    </a:cubicBezTo>
                    <a:cubicBezTo>
                      <a:pt x="10383" y="2751"/>
                      <a:pt x="10407" y="2775"/>
                      <a:pt x="10442" y="2823"/>
                    </a:cubicBezTo>
                    <a:lnTo>
                      <a:pt x="10514" y="2942"/>
                    </a:lnTo>
                    <a:lnTo>
                      <a:pt x="10573" y="3073"/>
                    </a:lnTo>
                    <a:lnTo>
                      <a:pt x="10621" y="3204"/>
                    </a:lnTo>
                    <a:cubicBezTo>
                      <a:pt x="10645" y="3299"/>
                      <a:pt x="10680" y="3382"/>
                      <a:pt x="10692" y="3478"/>
                    </a:cubicBezTo>
                    <a:cubicBezTo>
                      <a:pt x="10692" y="3513"/>
                      <a:pt x="10704" y="3549"/>
                      <a:pt x="10704" y="3609"/>
                    </a:cubicBezTo>
                    <a:lnTo>
                      <a:pt x="10704" y="3680"/>
                    </a:lnTo>
                    <a:lnTo>
                      <a:pt x="10704" y="3728"/>
                    </a:lnTo>
                    <a:lnTo>
                      <a:pt x="10704" y="3751"/>
                    </a:lnTo>
                    <a:cubicBezTo>
                      <a:pt x="10704" y="4144"/>
                      <a:pt x="10561" y="4513"/>
                      <a:pt x="10323" y="4835"/>
                    </a:cubicBezTo>
                    <a:cubicBezTo>
                      <a:pt x="10287" y="4859"/>
                      <a:pt x="10276" y="4918"/>
                      <a:pt x="10299" y="4966"/>
                    </a:cubicBezTo>
                    <a:cubicBezTo>
                      <a:pt x="10418" y="5180"/>
                      <a:pt x="10466" y="5442"/>
                      <a:pt x="10478" y="5680"/>
                    </a:cubicBezTo>
                    <a:lnTo>
                      <a:pt x="10478" y="5859"/>
                    </a:lnTo>
                    <a:cubicBezTo>
                      <a:pt x="10466" y="5883"/>
                      <a:pt x="10466" y="5918"/>
                      <a:pt x="10466" y="5942"/>
                    </a:cubicBezTo>
                    <a:cubicBezTo>
                      <a:pt x="10466" y="5978"/>
                      <a:pt x="10454" y="6002"/>
                      <a:pt x="10454" y="6037"/>
                    </a:cubicBezTo>
                    <a:lnTo>
                      <a:pt x="10407" y="6216"/>
                    </a:lnTo>
                    <a:cubicBezTo>
                      <a:pt x="10395" y="6276"/>
                      <a:pt x="10359" y="6335"/>
                      <a:pt x="10347" y="6395"/>
                    </a:cubicBezTo>
                    <a:cubicBezTo>
                      <a:pt x="10240" y="6621"/>
                      <a:pt x="10109" y="6823"/>
                      <a:pt x="9930" y="6990"/>
                    </a:cubicBezTo>
                    <a:cubicBezTo>
                      <a:pt x="9883" y="7038"/>
                      <a:pt x="9847" y="7061"/>
                      <a:pt x="9799" y="7109"/>
                    </a:cubicBezTo>
                    <a:cubicBezTo>
                      <a:pt x="9752" y="7133"/>
                      <a:pt x="9692" y="7180"/>
                      <a:pt x="9645" y="7216"/>
                    </a:cubicBezTo>
                    <a:cubicBezTo>
                      <a:pt x="9585" y="7240"/>
                      <a:pt x="9549" y="7276"/>
                      <a:pt x="9490" y="7300"/>
                    </a:cubicBezTo>
                    <a:cubicBezTo>
                      <a:pt x="9442" y="7335"/>
                      <a:pt x="9383" y="7359"/>
                      <a:pt x="9323" y="7371"/>
                    </a:cubicBezTo>
                    <a:cubicBezTo>
                      <a:pt x="9311" y="7371"/>
                      <a:pt x="9311" y="7395"/>
                      <a:pt x="9287" y="7395"/>
                    </a:cubicBezTo>
                    <a:cubicBezTo>
                      <a:pt x="9216" y="7430"/>
                      <a:pt x="9204" y="7526"/>
                      <a:pt x="9252" y="7585"/>
                    </a:cubicBezTo>
                    <a:lnTo>
                      <a:pt x="9990" y="8740"/>
                    </a:lnTo>
                    <a:lnTo>
                      <a:pt x="10740" y="9907"/>
                    </a:lnTo>
                    <a:lnTo>
                      <a:pt x="12204" y="12229"/>
                    </a:lnTo>
                    <a:lnTo>
                      <a:pt x="12954" y="13384"/>
                    </a:lnTo>
                    <a:lnTo>
                      <a:pt x="13691" y="14500"/>
                    </a:lnTo>
                    <a:lnTo>
                      <a:pt x="13691" y="14500"/>
                    </a:lnTo>
                    <a:cubicBezTo>
                      <a:pt x="13687" y="14497"/>
                      <a:pt x="13684" y="14494"/>
                      <a:pt x="13681" y="14491"/>
                    </a:cubicBezTo>
                    <a:lnTo>
                      <a:pt x="12621" y="13562"/>
                    </a:lnTo>
                    <a:lnTo>
                      <a:pt x="11573" y="12645"/>
                    </a:lnTo>
                    <a:cubicBezTo>
                      <a:pt x="11216" y="12348"/>
                      <a:pt x="10859" y="12026"/>
                      <a:pt x="10502" y="11729"/>
                    </a:cubicBezTo>
                    <a:lnTo>
                      <a:pt x="9430" y="10824"/>
                    </a:lnTo>
                    <a:cubicBezTo>
                      <a:pt x="8716" y="10228"/>
                      <a:pt x="7978" y="9621"/>
                      <a:pt x="7251" y="9038"/>
                    </a:cubicBezTo>
                    <a:cubicBezTo>
                      <a:pt x="7248" y="9035"/>
                      <a:pt x="7243" y="9032"/>
                      <a:pt x="7239" y="9030"/>
                    </a:cubicBezTo>
                    <a:lnTo>
                      <a:pt x="7239" y="9030"/>
                    </a:lnTo>
                    <a:cubicBezTo>
                      <a:pt x="7063" y="9261"/>
                      <a:pt x="6865" y="9459"/>
                      <a:pt x="6644" y="9633"/>
                    </a:cubicBezTo>
                    <a:cubicBezTo>
                      <a:pt x="6418" y="9812"/>
                      <a:pt x="6168" y="9978"/>
                      <a:pt x="5918" y="10097"/>
                    </a:cubicBezTo>
                    <a:cubicBezTo>
                      <a:pt x="5668" y="10228"/>
                      <a:pt x="5382" y="10324"/>
                      <a:pt x="5108" y="10383"/>
                    </a:cubicBezTo>
                    <a:cubicBezTo>
                      <a:pt x="4834" y="10455"/>
                      <a:pt x="4561" y="10467"/>
                      <a:pt x="4275" y="10467"/>
                    </a:cubicBezTo>
                    <a:cubicBezTo>
                      <a:pt x="4001" y="10467"/>
                      <a:pt x="3727" y="10443"/>
                      <a:pt x="3465" y="10371"/>
                    </a:cubicBezTo>
                    <a:cubicBezTo>
                      <a:pt x="3406" y="10348"/>
                      <a:pt x="3322" y="10324"/>
                      <a:pt x="3251" y="10312"/>
                    </a:cubicBezTo>
                    <a:cubicBezTo>
                      <a:pt x="3191" y="10276"/>
                      <a:pt x="3120" y="10264"/>
                      <a:pt x="3060" y="10228"/>
                    </a:cubicBezTo>
                    <a:cubicBezTo>
                      <a:pt x="2917" y="10193"/>
                      <a:pt x="2810" y="10133"/>
                      <a:pt x="2691" y="10074"/>
                    </a:cubicBezTo>
                    <a:cubicBezTo>
                      <a:pt x="2453" y="9931"/>
                      <a:pt x="2227" y="9788"/>
                      <a:pt x="2013" y="9609"/>
                    </a:cubicBezTo>
                    <a:cubicBezTo>
                      <a:pt x="1822" y="9431"/>
                      <a:pt x="1632" y="9240"/>
                      <a:pt x="1477" y="9014"/>
                    </a:cubicBezTo>
                    <a:cubicBezTo>
                      <a:pt x="1322" y="8788"/>
                      <a:pt x="1203" y="8562"/>
                      <a:pt x="1096" y="8312"/>
                    </a:cubicBezTo>
                    <a:cubicBezTo>
                      <a:pt x="989" y="8062"/>
                      <a:pt x="929" y="7811"/>
                      <a:pt x="882" y="7538"/>
                    </a:cubicBezTo>
                    <a:cubicBezTo>
                      <a:pt x="870" y="7407"/>
                      <a:pt x="858" y="7276"/>
                      <a:pt x="858" y="7133"/>
                    </a:cubicBezTo>
                    <a:lnTo>
                      <a:pt x="858" y="6942"/>
                    </a:lnTo>
                    <a:lnTo>
                      <a:pt x="858" y="6835"/>
                    </a:lnTo>
                    <a:lnTo>
                      <a:pt x="858" y="6811"/>
                    </a:lnTo>
                    <a:lnTo>
                      <a:pt x="858" y="6799"/>
                    </a:lnTo>
                    <a:lnTo>
                      <a:pt x="858" y="6752"/>
                    </a:lnTo>
                    <a:cubicBezTo>
                      <a:pt x="882" y="6478"/>
                      <a:pt x="929" y="6228"/>
                      <a:pt x="1024" y="5978"/>
                    </a:cubicBezTo>
                    <a:cubicBezTo>
                      <a:pt x="1179" y="5466"/>
                      <a:pt x="1477" y="5025"/>
                      <a:pt x="1846" y="4656"/>
                    </a:cubicBezTo>
                    <a:cubicBezTo>
                      <a:pt x="2227" y="4275"/>
                      <a:pt x="2679" y="4013"/>
                      <a:pt x="3191" y="3847"/>
                    </a:cubicBezTo>
                    <a:cubicBezTo>
                      <a:pt x="3370" y="3787"/>
                      <a:pt x="3501" y="3609"/>
                      <a:pt x="3477" y="3406"/>
                    </a:cubicBezTo>
                    <a:cubicBezTo>
                      <a:pt x="3441" y="3120"/>
                      <a:pt x="3453" y="2847"/>
                      <a:pt x="3513" y="2585"/>
                    </a:cubicBezTo>
                    <a:cubicBezTo>
                      <a:pt x="3537" y="2525"/>
                      <a:pt x="3560" y="2454"/>
                      <a:pt x="3584" y="2394"/>
                    </a:cubicBezTo>
                    <a:lnTo>
                      <a:pt x="3608" y="2299"/>
                    </a:lnTo>
                    <a:lnTo>
                      <a:pt x="3620" y="2239"/>
                    </a:lnTo>
                    <a:lnTo>
                      <a:pt x="3620" y="2227"/>
                    </a:lnTo>
                    <a:lnTo>
                      <a:pt x="3632" y="2192"/>
                    </a:lnTo>
                    <a:cubicBezTo>
                      <a:pt x="3691" y="2073"/>
                      <a:pt x="3751" y="1954"/>
                      <a:pt x="3834" y="1835"/>
                    </a:cubicBezTo>
                    <a:cubicBezTo>
                      <a:pt x="3858" y="1775"/>
                      <a:pt x="3906" y="1739"/>
                      <a:pt x="3953" y="1680"/>
                    </a:cubicBezTo>
                    <a:cubicBezTo>
                      <a:pt x="4001" y="1620"/>
                      <a:pt x="4037" y="1561"/>
                      <a:pt x="4084" y="1513"/>
                    </a:cubicBezTo>
                    <a:cubicBezTo>
                      <a:pt x="4191" y="1406"/>
                      <a:pt x="4287" y="1323"/>
                      <a:pt x="4394" y="1227"/>
                    </a:cubicBezTo>
                    <a:cubicBezTo>
                      <a:pt x="4453" y="1180"/>
                      <a:pt x="4513" y="1156"/>
                      <a:pt x="4572" y="1108"/>
                    </a:cubicBezTo>
                    <a:cubicBezTo>
                      <a:pt x="4632" y="1084"/>
                      <a:pt x="4692" y="1037"/>
                      <a:pt x="4751" y="1001"/>
                    </a:cubicBezTo>
                    <a:cubicBezTo>
                      <a:pt x="4870" y="930"/>
                      <a:pt x="5001" y="882"/>
                      <a:pt x="5144" y="846"/>
                    </a:cubicBezTo>
                    <a:cubicBezTo>
                      <a:pt x="5275" y="799"/>
                      <a:pt x="5406" y="763"/>
                      <a:pt x="5537" y="751"/>
                    </a:cubicBezTo>
                    <a:cubicBezTo>
                      <a:pt x="5579" y="745"/>
                      <a:pt x="5614" y="745"/>
                      <a:pt x="5647" y="745"/>
                    </a:cubicBezTo>
                    <a:cubicBezTo>
                      <a:pt x="5680" y="745"/>
                      <a:pt x="5710" y="745"/>
                      <a:pt x="5739" y="739"/>
                    </a:cubicBezTo>
                    <a:close/>
                    <a:moveTo>
                      <a:pt x="5644" y="1"/>
                    </a:moveTo>
                    <a:cubicBezTo>
                      <a:pt x="5561" y="1"/>
                      <a:pt x="5454" y="1"/>
                      <a:pt x="5358" y="25"/>
                    </a:cubicBezTo>
                    <a:cubicBezTo>
                      <a:pt x="5180" y="37"/>
                      <a:pt x="5001" y="61"/>
                      <a:pt x="4822" y="120"/>
                    </a:cubicBezTo>
                    <a:cubicBezTo>
                      <a:pt x="4668" y="168"/>
                      <a:pt x="4489" y="239"/>
                      <a:pt x="4322" y="322"/>
                    </a:cubicBezTo>
                    <a:cubicBezTo>
                      <a:pt x="4251" y="358"/>
                      <a:pt x="4156" y="406"/>
                      <a:pt x="4084" y="453"/>
                    </a:cubicBezTo>
                    <a:cubicBezTo>
                      <a:pt x="4013" y="501"/>
                      <a:pt x="3930" y="561"/>
                      <a:pt x="3858" y="596"/>
                    </a:cubicBezTo>
                    <a:cubicBezTo>
                      <a:pt x="3715" y="703"/>
                      <a:pt x="3572" y="823"/>
                      <a:pt x="3441" y="953"/>
                    </a:cubicBezTo>
                    <a:cubicBezTo>
                      <a:pt x="3382" y="1037"/>
                      <a:pt x="3322" y="1096"/>
                      <a:pt x="3263" y="1168"/>
                    </a:cubicBezTo>
                    <a:cubicBezTo>
                      <a:pt x="3203" y="1239"/>
                      <a:pt x="3144" y="1311"/>
                      <a:pt x="3096" y="1394"/>
                    </a:cubicBezTo>
                    <a:cubicBezTo>
                      <a:pt x="3001" y="1537"/>
                      <a:pt x="2906" y="1704"/>
                      <a:pt x="2834" y="1870"/>
                    </a:cubicBezTo>
                    <a:lnTo>
                      <a:pt x="2822" y="1894"/>
                    </a:lnTo>
                    <a:lnTo>
                      <a:pt x="2798" y="1930"/>
                    </a:lnTo>
                    <a:lnTo>
                      <a:pt x="2775" y="1989"/>
                    </a:lnTo>
                    <a:lnTo>
                      <a:pt x="2727" y="2120"/>
                    </a:lnTo>
                    <a:cubicBezTo>
                      <a:pt x="2703" y="2204"/>
                      <a:pt x="2679" y="2299"/>
                      <a:pt x="2656" y="2382"/>
                    </a:cubicBezTo>
                    <a:cubicBezTo>
                      <a:pt x="2588" y="2642"/>
                      <a:pt x="2557" y="2902"/>
                      <a:pt x="2561" y="3162"/>
                    </a:cubicBezTo>
                    <a:lnTo>
                      <a:pt x="2561" y="3162"/>
                    </a:lnTo>
                    <a:cubicBezTo>
                      <a:pt x="2053" y="3365"/>
                      <a:pt x="1585" y="3675"/>
                      <a:pt x="1191" y="4049"/>
                    </a:cubicBezTo>
                    <a:cubicBezTo>
                      <a:pt x="953" y="4275"/>
                      <a:pt x="751" y="4549"/>
                      <a:pt x="584" y="4835"/>
                    </a:cubicBezTo>
                    <a:cubicBezTo>
                      <a:pt x="417" y="5109"/>
                      <a:pt x="274" y="5406"/>
                      <a:pt x="179" y="5728"/>
                    </a:cubicBezTo>
                    <a:cubicBezTo>
                      <a:pt x="84" y="6037"/>
                      <a:pt x="24" y="6359"/>
                      <a:pt x="0" y="6692"/>
                    </a:cubicBezTo>
                    <a:lnTo>
                      <a:pt x="0" y="6752"/>
                    </a:lnTo>
                    <a:lnTo>
                      <a:pt x="0" y="6788"/>
                    </a:lnTo>
                    <a:lnTo>
                      <a:pt x="0" y="6823"/>
                    </a:lnTo>
                    <a:lnTo>
                      <a:pt x="0" y="6930"/>
                    </a:lnTo>
                    <a:cubicBezTo>
                      <a:pt x="24" y="7002"/>
                      <a:pt x="24" y="7109"/>
                      <a:pt x="24" y="7180"/>
                    </a:cubicBezTo>
                    <a:cubicBezTo>
                      <a:pt x="36" y="7347"/>
                      <a:pt x="48" y="7514"/>
                      <a:pt x="84" y="7669"/>
                    </a:cubicBezTo>
                    <a:cubicBezTo>
                      <a:pt x="143" y="8002"/>
                      <a:pt x="239" y="8312"/>
                      <a:pt x="381" y="8609"/>
                    </a:cubicBezTo>
                    <a:cubicBezTo>
                      <a:pt x="512" y="8907"/>
                      <a:pt x="679" y="9193"/>
                      <a:pt x="882" y="9443"/>
                    </a:cubicBezTo>
                    <a:cubicBezTo>
                      <a:pt x="1286" y="9943"/>
                      <a:pt x="1810" y="10348"/>
                      <a:pt x="2382" y="10621"/>
                    </a:cubicBezTo>
                    <a:cubicBezTo>
                      <a:pt x="2536" y="10681"/>
                      <a:pt x="2679" y="10740"/>
                      <a:pt x="2834" y="10788"/>
                    </a:cubicBezTo>
                    <a:cubicBezTo>
                      <a:pt x="2906" y="10800"/>
                      <a:pt x="2977" y="10824"/>
                      <a:pt x="3072" y="10836"/>
                    </a:cubicBezTo>
                    <a:cubicBezTo>
                      <a:pt x="3144" y="10859"/>
                      <a:pt x="3203" y="10871"/>
                      <a:pt x="3298" y="10883"/>
                    </a:cubicBezTo>
                    <a:cubicBezTo>
                      <a:pt x="3548" y="10929"/>
                      <a:pt x="3790" y="10947"/>
                      <a:pt x="4036" y="10947"/>
                    </a:cubicBezTo>
                    <a:cubicBezTo>
                      <a:pt x="4107" y="10947"/>
                      <a:pt x="4179" y="10945"/>
                      <a:pt x="4251" y="10943"/>
                    </a:cubicBezTo>
                    <a:cubicBezTo>
                      <a:pt x="4561" y="10919"/>
                      <a:pt x="4870" y="10859"/>
                      <a:pt x="5168" y="10764"/>
                    </a:cubicBezTo>
                    <a:cubicBezTo>
                      <a:pt x="5465" y="10681"/>
                      <a:pt x="5739" y="10538"/>
                      <a:pt x="6001" y="10383"/>
                    </a:cubicBezTo>
                    <a:cubicBezTo>
                      <a:pt x="6275" y="10228"/>
                      <a:pt x="6513" y="10038"/>
                      <a:pt x="6716" y="9812"/>
                    </a:cubicBezTo>
                    <a:cubicBezTo>
                      <a:pt x="6930" y="9609"/>
                      <a:pt x="7085" y="9371"/>
                      <a:pt x="7239" y="9133"/>
                    </a:cubicBezTo>
                    <a:cubicBezTo>
                      <a:pt x="7882" y="9788"/>
                      <a:pt x="8537" y="10443"/>
                      <a:pt x="9121" y="11157"/>
                    </a:cubicBezTo>
                    <a:lnTo>
                      <a:pt x="10133" y="12133"/>
                    </a:lnTo>
                    <a:cubicBezTo>
                      <a:pt x="10466" y="12467"/>
                      <a:pt x="10799" y="12776"/>
                      <a:pt x="11145" y="13098"/>
                    </a:cubicBezTo>
                    <a:lnTo>
                      <a:pt x="12145" y="14074"/>
                    </a:lnTo>
                    <a:lnTo>
                      <a:pt x="13181" y="15039"/>
                    </a:lnTo>
                    <a:cubicBezTo>
                      <a:pt x="13847" y="15681"/>
                      <a:pt x="14550" y="16301"/>
                      <a:pt x="15229" y="16944"/>
                    </a:cubicBezTo>
                    <a:cubicBezTo>
                      <a:pt x="15293" y="17002"/>
                      <a:pt x="15376" y="17032"/>
                      <a:pt x="15460" y="17032"/>
                    </a:cubicBezTo>
                    <a:cubicBezTo>
                      <a:pt x="15531" y="17032"/>
                      <a:pt x="15604" y="17011"/>
                      <a:pt x="15669" y="16967"/>
                    </a:cubicBezTo>
                    <a:cubicBezTo>
                      <a:pt x="15824" y="16872"/>
                      <a:pt x="15871" y="16646"/>
                      <a:pt x="15764" y="16479"/>
                    </a:cubicBezTo>
                    <a:cubicBezTo>
                      <a:pt x="15748" y="16454"/>
                      <a:pt x="15731" y="16428"/>
                      <a:pt x="15714" y="16402"/>
                    </a:cubicBezTo>
                    <a:lnTo>
                      <a:pt x="15714" y="16402"/>
                    </a:lnTo>
                    <a:lnTo>
                      <a:pt x="15776" y="16348"/>
                    </a:lnTo>
                    <a:cubicBezTo>
                      <a:pt x="15698" y="16279"/>
                      <a:pt x="15619" y="16210"/>
                      <a:pt x="15540" y="16140"/>
                    </a:cubicBezTo>
                    <a:lnTo>
                      <a:pt x="15540" y="16140"/>
                    </a:lnTo>
                    <a:cubicBezTo>
                      <a:pt x="15360" y="15868"/>
                      <a:pt x="15175" y="15596"/>
                      <a:pt x="14990" y="15336"/>
                    </a:cubicBezTo>
                    <a:cubicBezTo>
                      <a:pt x="14740" y="14967"/>
                      <a:pt x="14490" y="14574"/>
                      <a:pt x="14217" y="14205"/>
                    </a:cubicBezTo>
                    <a:lnTo>
                      <a:pt x="13431" y="13074"/>
                    </a:lnTo>
                    <a:lnTo>
                      <a:pt x="12633" y="11955"/>
                    </a:lnTo>
                    <a:lnTo>
                      <a:pt x="11002" y="9728"/>
                    </a:lnTo>
                    <a:lnTo>
                      <a:pt x="10204" y="8609"/>
                    </a:lnTo>
                    <a:lnTo>
                      <a:pt x="9499" y="7610"/>
                    </a:lnTo>
                    <a:lnTo>
                      <a:pt x="9499" y="7610"/>
                    </a:lnTo>
                    <a:cubicBezTo>
                      <a:pt x="9710" y="7505"/>
                      <a:pt x="9895" y="7382"/>
                      <a:pt x="10049" y="7228"/>
                    </a:cubicBezTo>
                    <a:cubicBezTo>
                      <a:pt x="10264" y="7014"/>
                      <a:pt x="10407" y="6776"/>
                      <a:pt x="10514" y="6526"/>
                    </a:cubicBezTo>
                    <a:cubicBezTo>
                      <a:pt x="10537" y="6466"/>
                      <a:pt x="10573" y="6407"/>
                      <a:pt x="10585" y="6335"/>
                    </a:cubicBezTo>
                    <a:cubicBezTo>
                      <a:pt x="10597" y="6252"/>
                      <a:pt x="10621" y="6192"/>
                      <a:pt x="10633" y="6121"/>
                    </a:cubicBezTo>
                    <a:cubicBezTo>
                      <a:pt x="10633" y="6073"/>
                      <a:pt x="10645" y="6049"/>
                      <a:pt x="10645" y="6014"/>
                    </a:cubicBezTo>
                    <a:cubicBezTo>
                      <a:pt x="10657" y="5990"/>
                      <a:pt x="10657" y="5942"/>
                      <a:pt x="10657" y="5918"/>
                    </a:cubicBezTo>
                    <a:lnTo>
                      <a:pt x="10657" y="5704"/>
                    </a:lnTo>
                    <a:cubicBezTo>
                      <a:pt x="10657" y="5447"/>
                      <a:pt x="10608" y="5199"/>
                      <a:pt x="10512" y="4961"/>
                    </a:cubicBezTo>
                    <a:lnTo>
                      <a:pt x="10512" y="4961"/>
                    </a:lnTo>
                    <a:cubicBezTo>
                      <a:pt x="10625" y="4799"/>
                      <a:pt x="10727" y="4621"/>
                      <a:pt x="10811" y="4442"/>
                    </a:cubicBezTo>
                    <a:cubicBezTo>
                      <a:pt x="10895" y="4228"/>
                      <a:pt x="10942" y="4013"/>
                      <a:pt x="10954" y="3787"/>
                    </a:cubicBezTo>
                    <a:lnTo>
                      <a:pt x="10954" y="3740"/>
                    </a:lnTo>
                    <a:lnTo>
                      <a:pt x="10954" y="3692"/>
                    </a:lnTo>
                    <a:lnTo>
                      <a:pt x="10954" y="3620"/>
                    </a:lnTo>
                    <a:cubicBezTo>
                      <a:pt x="10954" y="3561"/>
                      <a:pt x="10942" y="3501"/>
                      <a:pt x="10942" y="3442"/>
                    </a:cubicBezTo>
                    <a:cubicBezTo>
                      <a:pt x="10930" y="3323"/>
                      <a:pt x="10918" y="3204"/>
                      <a:pt x="10883" y="3097"/>
                    </a:cubicBezTo>
                    <a:cubicBezTo>
                      <a:pt x="10859" y="3037"/>
                      <a:pt x="10835" y="3001"/>
                      <a:pt x="10823" y="2942"/>
                    </a:cubicBezTo>
                    <a:lnTo>
                      <a:pt x="10764" y="2775"/>
                    </a:lnTo>
                    <a:lnTo>
                      <a:pt x="10692" y="2620"/>
                    </a:lnTo>
                    <a:cubicBezTo>
                      <a:pt x="10657" y="2585"/>
                      <a:pt x="10633" y="2525"/>
                      <a:pt x="10597" y="2477"/>
                    </a:cubicBezTo>
                    <a:cubicBezTo>
                      <a:pt x="10466" y="2287"/>
                      <a:pt x="10299" y="2120"/>
                      <a:pt x="10121" y="1966"/>
                    </a:cubicBezTo>
                    <a:cubicBezTo>
                      <a:pt x="10037" y="1894"/>
                      <a:pt x="9930" y="1835"/>
                      <a:pt x="9823" y="1775"/>
                    </a:cubicBezTo>
                    <a:cubicBezTo>
                      <a:pt x="9728" y="1727"/>
                      <a:pt x="9609" y="1668"/>
                      <a:pt x="9502" y="1644"/>
                    </a:cubicBezTo>
                    <a:cubicBezTo>
                      <a:pt x="9394" y="1596"/>
                      <a:pt x="9275" y="1573"/>
                      <a:pt x="9156" y="1549"/>
                    </a:cubicBezTo>
                    <a:cubicBezTo>
                      <a:pt x="9037" y="1537"/>
                      <a:pt x="8918" y="1525"/>
                      <a:pt x="8799" y="1525"/>
                    </a:cubicBezTo>
                    <a:cubicBezTo>
                      <a:pt x="8651" y="1525"/>
                      <a:pt x="8502" y="1544"/>
                      <a:pt x="8357" y="1575"/>
                    </a:cubicBezTo>
                    <a:lnTo>
                      <a:pt x="8357" y="1575"/>
                    </a:lnTo>
                    <a:cubicBezTo>
                      <a:pt x="8308" y="1486"/>
                      <a:pt x="8254" y="1400"/>
                      <a:pt x="8192" y="1311"/>
                    </a:cubicBezTo>
                    <a:cubicBezTo>
                      <a:pt x="8085" y="1168"/>
                      <a:pt x="7978" y="1013"/>
                      <a:pt x="7847" y="894"/>
                    </a:cubicBezTo>
                    <a:cubicBezTo>
                      <a:pt x="7716" y="775"/>
                      <a:pt x="7585" y="656"/>
                      <a:pt x="7430" y="561"/>
                    </a:cubicBezTo>
                    <a:cubicBezTo>
                      <a:pt x="7287" y="453"/>
                      <a:pt x="7120" y="358"/>
                      <a:pt x="6954" y="287"/>
                    </a:cubicBezTo>
                    <a:cubicBezTo>
                      <a:pt x="6787" y="215"/>
                      <a:pt x="6632" y="156"/>
                      <a:pt x="6454" y="108"/>
                    </a:cubicBezTo>
                    <a:cubicBezTo>
                      <a:pt x="6358" y="84"/>
                      <a:pt x="6275" y="61"/>
                      <a:pt x="6180" y="49"/>
                    </a:cubicBezTo>
                    <a:cubicBezTo>
                      <a:pt x="6132" y="49"/>
                      <a:pt x="6096" y="37"/>
                      <a:pt x="6049" y="37"/>
                    </a:cubicBezTo>
                    <a:lnTo>
                      <a:pt x="5977" y="25"/>
                    </a:lnTo>
                    <a:lnTo>
                      <a:pt x="5894" y="25"/>
                    </a:lnTo>
                    <a:cubicBezTo>
                      <a:pt x="5811" y="1"/>
                      <a:pt x="5739" y="1"/>
                      <a:pt x="5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14" name="Google Shape;10914;p70"/>
            <p:cNvGrpSpPr/>
            <p:nvPr/>
          </p:nvGrpSpPr>
          <p:grpSpPr>
            <a:xfrm>
              <a:off x="1571625" y="676502"/>
              <a:ext cx="5602773" cy="3790495"/>
              <a:chOff x="-323850" y="340527"/>
              <a:chExt cx="5602773" cy="3790495"/>
            </a:xfrm>
          </p:grpSpPr>
          <p:sp>
            <p:nvSpPr>
              <p:cNvPr id="10915" name="Google Shape;10915;p70"/>
              <p:cNvSpPr/>
              <p:nvPr/>
            </p:nvSpPr>
            <p:spPr>
              <a:xfrm>
                <a:off x="-323850" y="374312"/>
                <a:ext cx="5602773" cy="3718052"/>
              </a:xfrm>
              <a:custGeom>
                <a:avLst/>
                <a:gdLst/>
                <a:ahLst/>
                <a:cxnLst/>
                <a:rect l="l" t="t" r="r" b="b"/>
                <a:pathLst>
                  <a:path w="110443" h="73291" extrusionOk="0">
                    <a:moveTo>
                      <a:pt x="53446" y="1"/>
                    </a:moveTo>
                    <a:cubicBezTo>
                      <a:pt x="50623" y="1"/>
                      <a:pt x="47751" y="1823"/>
                      <a:pt x="45935" y="4768"/>
                    </a:cubicBezTo>
                    <a:cubicBezTo>
                      <a:pt x="44887" y="3852"/>
                      <a:pt x="43685" y="3102"/>
                      <a:pt x="42327" y="2613"/>
                    </a:cubicBezTo>
                    <a:cubicBezTo>
                      <a:pt x="40999" y="2120"/>
                      <a:pt x="39570" y="1883"/>
                      <a:pt x="38110" y="1883"/>
                    </a:cubicBezTo>
                    <a:cubicBezTo>
                      <a:pt x="31470" y="1883"/>
                      <a:pt x="24175" y="6773"/>
                      <a:pt x="22682" y="14591"/>
                    </a:cubicBezTo>
                    <a:cubicBezTo>
                      <a:pt x="22670" y="14651"/>
                      <a:pt x="22634" y="14710"/>
                      <a:pt x="22622" y="14770"/>
                    </a:cubicBezTo>
                    <a:cubicBezTo>
                      <a:pt x="21477" y="14403"/>
                      <a:pt x="20302" y="14227"/>
                      <a:pt x="19120" y="14227"/>
                    </a:cubicBezTo>
                    <a:cubicBezTo>
                      <a:pt x="12821" y="14227"/>
                      <a:pt x="6357" y="19224"/>
                      <a:pt x="3489" y="26914"/>
                    </a:cubicBezTo>
                    <a:cubicBezTo>
                      <a:pt x="1" y="36272"/>
                      <a:pt x="3144" y="46071"/>
                      <a:pt x="10514" y="48821"/>
                    </a:cubicBezTo>
                    <a:cubicBezTo>
                      <a:pt x="11820" y="49308"/>
                      <a:pt x="13170" y="49539"/>
                      <a:pt x="14527" y="49539"/>
                    </a:cubicBezTo>
                    <a:cubicBezTo>
                      <a:pt x="16323" y="49539"/>
                      <a:pt x="18130" y="49134"/>
                      <a:pt x="19860" y="48381"/>
                    </a:cubicBezTo>
                    <a:cubicBezTo>
                      <a:pt x="20098" y="51631"/>
                      <a:pt x="21765" y="54394"/>
                      <a:pt x="24480" y="55406"/>
                    </a:cubicBezTo>
                    <a:cubicBezTo>
                      <a:pt x="25182" y="55668"/>
                      <a:pt x="25909" y="55787"/>
                      <a:pt x="26659" y="55787"/>
                    </a:cubicBezTo>
                    <a:cubicBezTo>
                      <a:pt x="27242" y="61442"/>
                      <a:pt x="30231" y="66181"/>
                      <a:pt x="34993" y="67955"/>
                    </a:cubicBezTo>
                    <a:cubicBezTo>
                      <a:pt x="36299" y="68439"/>
                      <a:pt x="37649" y="68670"/>
                      <a:pt x="39006" y="68670"/>
                    </a:cubicBezTo>
                    <a:cubicBezTo>
                      <a:pt x="41486" y="68670"/>
                      <a:pt x="43991" y="67899"/>
                      <a:pt x="46292" y="66490"/>
                    </a:cubicBezTo>
                    <a:cubicBezTo>
                      <a:pt x="46495" y="66586"/>
                      <a:pt x="46721" y="66669"/>
                      <a:pt x="46947" y="66764"/>
                    </a:cubicBezTo>
                    <a:cubicBezTo>
                      <a:pt x="48246" y="67250"/>
                      <a:pt x="49591" y="67481"/>
                      <a:pt x="50944" y="67481"/>
                    </a:cubicBezTo>
                    <a:cubicBezTo>
                      <a:pt x="52406" y="67481"/>
                      <a:pt x="53877" y="67212"/>
                      <a:pt x="55305" y="66705"/>
                    </a:cubicBezTo>
                    <a:cubicBezTo>
                      <a:pt x="55758" y="69586"/>
                      <a:pt x="57365" y="71967"/>
                      <a:pt x="59830" y="72896"/>
                    </a:cubicBezTo>
                    <a:cubicBezTo>
                      <a:pt x="60548" y="73163"/>
                      <a:pt x="61291" y="73291"/>
                      <a:pt x="62038" y="73291"/>
                    </a:cubicBezTo>
                    <a:cubicBezTo>
                      <a:pt x="65516" y="73291"/>
                      <a:pt x="69086" y="70531"/>
                      <a:pt x="70664" y="66288"/>
                    </a:cubicBezTo>
                    <a:cubicBezTo>
                      <a:pt x="70771" y="66002"/>
                      <a:pt x="70855" y="65704"/>
                      <a:pt x="70950" y="65419"/>
                    </a:cubicBezTo>
                    <a:cubicBezTo>
                      <a:pt x="71593" y="66681"/>
                      <a:pt x="72581" y="67657"/>
                      <a:pt x="73879" y="68145"/>
                    </a:cubicBezTo>
                    <a:cubicBezTo>
                      <a:pt x="74455" y="68360"/>
                      <a:pt x="75052" y="68462"/>
                      <a:pt x="75653" y="68462"/>
                    </a:cubicBezTo>
                    <a:cubicBezTo>
                      <a:pt x="78412" y="68462"/>
                      <a:pt x="81248" y="66301"/>
                      <a:pt x="82559" y="62966"/>
                    </a:cubicBezTo>
                    <a:cubicBezTo>
                      <a:pt x="83833" y="64454"/>
                      <a:pt x="85440" y="65597"/>
                      <a:pt x="87309" y="66300"/>
                    </a:cubicBezTo>
                    <a:cubicBezTo>
                      <a:pt x="88612" y="66785"/>
                      <a:pt x="89959" y="67016"/>
                      <a:pt x="91314" y="67016"/>
                    </a:cubicBezTo>
                    <a:cubicBezTo>
                      <a:pt x="97613" y="67016"/>
                      <a:pt x="104074" y="62024"/>
                      <a:pt x="106954" y="54322"/>
                    </a:cubicBezTo>
                    <a:cubicBezTo>
                      <a:pt x="110443" y="44988"/>
                      <a:pt x="107288" y="35177"/>
                      <a:pt x="99942" y="32438"/>
                    </a:cubicBezTo>
                    <a:cubicBezTo>
                      <a:pt x="99370" y="32224"/>
                      <a:pt x="98787" y="32069"/>
                      <a:pt x="98215" y="31950"/>
                    </a:cubicBezTo>
                    <a:cubicBezTo>
                      <a:pt x="99954" y="23676"/>
                      <a:pt x="96739" y="15734"/>
                      <a:pt x="90238" y="13317"/>
                    </a:cubicBezTo>
                    <a:cubicBezTo>
                      <a:pt x="88938" y="12829"/>
                      <a:pt x="87588" y="12597"/>
                      <a:pt x="86233" y="12597"/>
                    </a:cubicBezTo>
                    <a:cubicBezTo>
                      <a:pt x="85603" y="12597"/>
                      <a:pt x="84972" y="12647"/>
                      <a:pt x="84344" y="12746"/>
                    </a:cubicBezTo>
                    <a:cubicBezTo>
                      <a:pt x="83702" y="11531"/>
                      <a:pt x="82725" y="10579"/>
                      <a:pt x="81439" y="10102"/>
                    </a:cubicBezTo>
                    <a:cubicBezTo>
                      <a:pt x="80862" y="9885"/>
                      <a:pt x="80264" y="9783"/>
                      <a:pt x="79660" y="9783"/>
                    </a:cubicBezTo>
                    <a:cubicBezTo>
                      <a:pt x="79005" y="9783"/>
                      <a:pt x="78345" y="9903"/>
                      <a:pt x="77701" y="10126"/>
                    </a:cubicBezTo>
                    <a:cubicBezTo>
                      <a:pt x="76391" y="6316"/>
                      <a:pt x="73819" y="3328"/>
                      <a:pt x="70247" y="1994"/>
                    </a:cubicBezTo>
                    <a:cubicBezTo>
                      <a:pt x="68940" y="1507"/>
                      <a:pt x="67588" y="1275"/>
                      <a:pt x="66229" y="1275"/>
                    </a:cubicBezTo>
                    <a:cubicBezTo>
                      <a:pt x="63801" y="1275"/>
                      <a:pt x="61351" y="2017"/>
                      <a:pt x="59091" y="3375"/>
                    </a:cubicBezTo>
                    <a:cubicBezTo>
                      <a:pt x="58282" y="2006"/>
                      <a:pt x="57139" y="947"/>
                      <a:pt x="55662" y="399"/>
                    </a:cubicBezTo>
                    <a:cubicBezTo>
                      <a:pt x="54941" y="129"/>
                      <a:pt x="54195" y="1"/>
                      <a:pt x="534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70"/>
              <p:cNvSpPr/>
              <p:nvPr/>
            </p:nvSpPr>
            <p:spPr>
              <a:xfrm>
                <a:off x="-235684" y="340527"/>
                <a:ext cx="5457229" cy="3790495"/>
              </a:xfrm>
              <a:custGeom>
                <a:avLst/>
                <a:gdLst/>
                <a:ahLst/>
                <a:cxnLst/>
                <a:rect l="l" t="t" r="r" b="b"/>
                <a:pathLst>
                  <a:path w="107574" h="74719" extrusionOk="0">
                    <a:moveTo>
                      <a:pt x="72293" y="68116"/>
                    </a:moveTo>
                    <a:lnTo>
                      <a:pt x="72308" y="68121"/>
                    </a:lnTo>
                    <a:cubicBezTo>
                      <a:pt x="72314" y="68121"/>
                      <a:pt x="72303" y="68117"/>
                      <a:pt x="72293" y="68116"/>
                    </a:cubicBezTo>
                    <a:close/>
                    <a:moveTo>
                      <a:pt x="51484" y="1327"/>
                    </a:moveTo>
                    <a:cubicBezTo>
                      <a:pt x="51781" y="1327"/>
                      <a:pt x="52091" y="1327"/>
                      <a:pt x="52388" y="1374"/>
                    </a:cubicBezTo>
                    <a:cubicBezTo>
                      <a:pt x="52460" y="1374"/>
                      <a:pt x="52543" y="1386"/>
                      <a:pt x="52615" y="1410"/>
                    </a:cubicBezTo>
                    <a:lnTo>
                      <a:pt x="52841" y="1446"/>
                    </a:lnTo>
                    <a:lnTo>
                      <a:pt x="53055" y="1493"/>
                    </a:lnTo>
                    <a:lnTo>
                      <a:pt x="53269" y="1553"/>
                    </a:lnTo>
                    <a:cubicBezTo>
                      <a:pt x="53329" y="1565"/>
                      <a:pt x="53412" y="1601"/>
                      <a:pt x="53496" y="1624"/>
                    </a:cubicBezTo>
                    <a:lnTo>
                      <a:pt x="53615" y="1672"/>
                    </a:lnTo>
                    <a:lnTo>
                      <a:pt x="53639" y="1684"/>
                    </a:lnTo>
                    <a:lnTo>
                      <a:pt x="53698" y="1708"/>
                    </a:lnTo>
                    <a:cubicBezTo>
                      <a:pt x="53853" y="1767"/>
                      <a:pt x="53984" y="1815"/>
                      <a:pt x="54115" y="1886"/>
                    </a:cubicBezTo>
                    <a:cubicBezTo>
                      <a:pt x="54651" y="2148"/>
                      <a:pt x="55163" y="2505"/>
                      <a:pt x="55591" y="2922"/>
                    </a:cubicBezTo>
                    <a:cubicBezTo>
                      <a:pt x="56044" y="3339"/>
                      <a:pt x="56413" y="3827"/>
                      <a:pt x="56722" y="4363"/>
                    </a:cubicBezTo>
                    <a:lnTo>
                      <a:pt x="57068" y="4946"/>
                    </a:lnTo>
                    <a:lnTo>
                      <a:pt x="57651" y="4601"/>
                    </a:lnTo>
                    <a:cubicBezTo>
                      <a:pt x="58449" y="4125"/>
                      <a:pt x="59270" y="3732"/>
                      <a:pt x="60127" y="3398"/>
                    </a:cubicBezTo>
                    <a:cubicBezTo>
                      <a:pt x="60997" y="3089"/>
                      <a:pt x="61878" y="2851"/>
                      <a:pt x="62783" y="2696"/>
                    </a:cubicBezTo>
                    <a:cubicBezTo>
                      <a:pt x="63365" y="2604"/>
                      <a:pt x="63947" y="2556"/>
                      <a:pt x="64533" y="2556"/>
                    </a:cubicBezTo>
                    <a:cubicBezTo>
                      <a:pt x="64857" y="2556"/>
                      <a:pt x="65182" y="2571"/>
                      <a:pt x="65509" y="2601"/>
                    </a:cubicBezTo>
                    <a:cubicBezTo>
                      <a:pt x="65962" y="2625"/>
                      <a:pt x="66414" y="2696"/>
                      <a:pt x="66855" y="2791"/>
                    </a:cubicBezTo>
                    <a:cubicBezTo>
                      <a:pt x="67081" y="2839"/>
                      <a:pt x="67307" y="2898"/>
                      <a:pt x="67521" y="2958"/>
                    </a:cubicBezTo>
                    <a:cubicBezTo>
                      <a:pt x="67747" y="3017"/>
                      <a:pt x="67950" y="3089"/>
                      <a:pt x="68188" y="3160"/>
                    </a:cubicBezTo>
                    <a:cubicBezTo>
                      <a:pt x="68617" y="3315"/>
                      <a:pt x="69045" y="3470"/>
                      <a:pt x="69450" y="3684"/>
                    </a:cubicBezTo>
                    <a:cubicBezTo>
                      <a:pt x="69867" y="3887"/>
                      <a:pt x="70248" y="4113"/>
                      <a:pt x="70641" y="4363"/>
                    </a:cubicBezTo>
                    <a:cubicBezTo>
                      <a:pt x="71391" y="4875"/>
                      <a:pt x="72105" y="5470"/>
                      <a:pt x="72736" y="6149"/>
                    </a:cubicBezTo>
                    <a:cubicBezTo>
                      <a:pt x="73998" y="7506"/>
                      <a:pt x="74951" y="9161"/>
                      <a:pt x="75594" y="10911"/>
                    </a:cubicBezTo>
                    <a:lnTo>
                      <a:pt x="75725" y="11280"/>
                    </a:lnTo>
                    <a:lnTo>
                      <a:pt x="76082" y="11149"/>
                    </a:lnTo>
                    <a:lnTo>
                      <a:pt x="76308" y="11078"/>
                    </a:lnTo>
                    <a:lnTo>
                      <a:pt x="76534" y="11007"/>
                    </a:lnTo>
                    <a:cubicBezTo>
                      <a:pt x="76677" y="10971"/>
                      <a:pt x="76832" y="10935"/>
                      <a:pt x="76975" y="10899"/>
                    </a:cubicBezTo>
                    <a:cubicBezTo>
                      <a:pt x="77130" y="10864"/>
                      <a:pt x="77272" y="10840"/>
                      <a:pt x="77427" y="10828"/>
                    </a:cubicBezTo>
                    <a:cubicBezTo>
                      <a:pt x="77594" y="10804"/>
                      <a:pt x="77737" y="10792"/>
                      <a:pt x="77892" y="10792"/>
                    </a:cubicBezTo>
                    <a:cubicBezTo>
                      <a:pt x="77943" y="10790"/>
                      <a:pt x="77994" y="10789"/>
                      <a:pt x="78046" y="10789"/>
                    </a:cubicBezTo>
                    <a:cubicBezTo>
                      <a:pt x="78295" y="10789"/>
                      <a:pt x="78550" y="10812"/>
                      <a:pt x="78796" y="10852"/>
                    </a:cubicBezTo>
                    <a:cubicBezTo>
                      <a:pt x="78939" y="10864"/>
                      <a:pt x="79106" y="10899"/>
                      <a:pt x="79237" y="10947"/>
                    </a:cubicBezTo>
                    <a:cubicBezTo>
                      <a:pt x="79308" y="10959"/>
                      <a:pt x="79392" y="10971"/>
                      <a:pt x="79463" y="11007"/>
                    </a:cubicBezTo>
                    <a:lnTo>
                      <a:pt x="79582" y="11042"/>
                    </a:lnTo>
                    <a:cubicBezTo>
                      <a:pt x="79606" y="11066"/>
                      <a:pt x="79654" y="11078"/>
                      <a:pt x="79689" y="11090"/>
                    </a:cubicBezTo>
                    <a:cubicBezTo>
                      <a:pt x="79820" y="11138"/>
                      <a:pt x="79963" y="11197"/>
                      <a:pt x="80106" y="11268"/>
                    </a:cubicBezTo>
                    <a:cubicBezTo>
                      <a:pt x="80237" y="11328"/>
                      <a:pt x="80368" y="11423"/>
                      <a:pt x="80499" y="11495"/>
                    </a:cubicBezTo>
                    <a:cubicBezTo>
                      <a:pt x="80761" y="11661"/>
                      <a:pt x="81011" y="11852"/>
                      <a:pt x="81237" y="12054"/>
                    </a:cubicBezTo>
                    <a:cubicBezTo>
                      <a:pt x="81463" y="12269"/>
                      <a:pt x="81666" y="12495"/>
                      <a:pt x="81856" y="12745"/>
                    </a:cubicBezTo>
                    <a:cubicBezTo>
                      <a:pt x="81952" y="12876"/>
                      <a:pt x="82035" y="12995"/>
                      <a:pt x="82130" y="13126"/>
                    </a:cubicBezTo>
                    <a:cubicBezTo>
                      <a:pt x="82214" y="13269"/>
                      <a:pt x="82285" y="13400"/>
                      <a:pt x="82368" y="13531"/>
                    </a:cubicBezTo>
                    <a:lnTo>
                      <a:pt x="82476" y="13709"/>
                    </a:lnTo>
                    <a:lnTo>
                      <a:pt x="82666" y="13685"/>
                    </a:lnTo>
                    <a:cubicBezTo>
                      <a:pt x="83298" y="13584"/>
                      <a:pt x="83949" y="13528"/>
                      <a:pt x="84602" y="13528"/>
                    </a:cubicBezTo>
                    <a:cubicBezTo>
                      <a:pt x="85093" y="13528"/>
                      <a:pt x="85586" y="13559"/>
                      <a:pt x="86071" y="13626"/>
                    </a:cubicBezTo>
                    <a:cubicBezTo>
                      <a:pt x="86643" y="13697"/>
                      <a:pt x="87190" y="13816"/>
                      <a:pt x="87738" y="13983"/>
                    </a:cubicBezTo>
                    <a:cubicBezTo>
                      <a:pt x="88274" y="14138"/>
                      <a:pt x="88822" y="14340"/>
                      <a:pt x="89334" y="14590"/>
                    </a:cubicBezTo>
                    <a:cubicBezTo>
                      <a:pt x="89857" y="14840"/>
                      <a:pt x="90346" y="15126"/>
                      <a:pt x="90822" y="15448"/>
                    </a:cubicBezTo>
                    <a:cubicBezTo>
                      <a:pt x="91298" y="15781"/>
                      <a:pt x="91739" y="16138"/>
                      <a:pt x="92155" y="16519"/>
                    </a:cubicBezTo>
                    <a:cubicBezTo>
                      <a:pt x="92572" y="16924"/>
                      <a:pt x="92965" y="17341"/>
                      <a:pt x="93322" y="17793"/>
                    </a:cubicBezTo>
                    <a:cubicBezTo>
                      <a:pt x="93679" y="18234"/>
                      <a:pt x="94001" y="18710"/>
                      <a:pt x="94298" y="19198"/>
                    </a:cubicBezTo>
                    <a:cubicBezTo>
                      <a:pt x="94596" y="19698"/>
                      <a:pt x="94870" y="20198"/>
                      <a:pt x="95108" y="20722"/>
                    </a:cubicBezTo>
                    <a:cubicBezTo>
                      <a:pt x="95334" y="21246"/>
                      <a:pt x="95537" y="21782"/>
                      <a:pt x="95715" y="22329"/>
                    </a:cubicBezTo>
                    <a:cubicBezTo>
                      <a:pt x="96072" y="23425"/>
                      <a:pt x="96311" y="24544"/>
                      <a:pt x="96430" y="25687"/>
                    </a:cubicBezTo>
                    <a:cubicBezTo>
                      <a:pt x="96489" y="26258"/>
                      <a:pt x="96537" y="26818"/>
                      <a:pt x="96537" y="27401"/>
                    </a:cubicBezTo>
                    <a:cubicBezTo>
                      <a:pt x="96549" y="27973"/>
                      <a:pt x="96537" y="28544"/>
                      <a:pt x="96489" y="29116"/>
                    </a:cubicBezTo>
                    <a:cubicBezTo>
                      <a:pt x="96465" y="29675"/>
                      <a:pt x="96382" y="30247"/>
                      <a:pt x="96299" y="30807"/>
                    </a:cubicBezTo>
                    <a:cubicBezTo>
                      <a:pt x="96203" y="31378"/>
                      <a:pt x="96084" y="31938"/>
                      <a:pt x="95953" y="32497"/>
                    </a:cubicBezTo>
                    <a:lnTo>
                      <a:pt x="95834" y="32985"/>
                    </a:lnTo>
                    <a:lnTo>
                      <a:pt x="96370" y="33128"/>
                    </a:lnTo>
                    <a:cubicBezTo>
                      <a:pt x="96430" y="33176"/>
                      <a:pt x="96501" y="33224"/>
                      <a:pt x="96561" y="33247"/>
                    </a:cubicBezTo>
                    <a:cubicBezTo>
                      <a:pt x="96620" y="33295"/>
                      <a:pt x="96703" y="33331"/>
                      <a:pt x="96763" y="33355"/>
                    </a:cubicBezTo>
                    <a:cubicBezTo>
                      <a:pt x="96894" y="33414"/>
                      <a:pt x="97013" y="33474"/>
                      <a:pt x="97144" y="33533"/>
                    </a:cubicBezTo>
                    <a:cubicBezTo>
                      <a:pt x="97275" y="33593"/>
                      <a:pt x="97394" y="33652"/>
                      <a:pt x="97525" y="33700"/>
                    </a:cubicBezTo>
                    <a:lnTo>
                      <a:pt x="97727" y="33771"/>
                    </a:lnTo>
                    <a:lnTo>
                      <a:pt x="97918" y="33843"/>
                    </a:lnTo>
                    <a:cubicBezTo>
                      <a:pt x="98942" y="34236"/>
                      <a:pt x="99906" y="34783"/>
                      <a:pt x="100680" y="35426"/>
                    </a:cubicBezTo>
                    <a:cubicBezTo>
                      <a:pt x="101561" y="36105"/>
                      <a:pt x="102323" y="36926"/>
                      <a:pt x="102966" y="37831"/>
                    </a:cubicBezTo>
                    <a:cubicBezTo>
                      <a:pt x="103621" y="38748"/>
                      <a:pt x="104133" y="39736"/>
                      <a:pt x="104550" y="40784"/>
                    </a:cubicBezTo>
                    <a:cubicBezTo>
                      <a:pt x="104966" y="41820"/>
                      <a:pt x="105264" y="42915"/>
                      <a:pt x="105466" y="44022"/>
                    </a:cubicBezTo>
                    <a:cubicBezTo>
                      <a:pt x="105847" y="46249"/>
                      <a:pt x="105824" y="48547"/>
                      <a:pt x="105419" y="50797"/>
                    </a:cubicBezTo>
                    <a:cubicBezTo>
                      <a:pt x="105228" y="51916"/>
                      <a:pt x="104943" y="53036"/>
                      <a:pt x="104574" y="54107"/>
                    </a:cubicBezTo>
                    <a:cubicBezTo>
                      <a:pt x="104216" y="55202"/>
                      <a:pt x="103764" y="56250"/>
                      <a:pt x="103228" y="57262"/>
                    </a:cubicBezTo>
                    <a:cubicBezTo>
                      <a:pt x="102168" y="59286"/>
                      <a:pt x="100787" y="61144"/>
                      <a:pt x="99132" y="62691"/>
                    </a:cubicBezTo>
                    <a:cubicBezTo>
                      <a:pt x="98323" y="63465"/>
                      <a:pt x="97406" y="64168"/>
                      <a:pt x="96453" y="64763"/>
                    </a:cubicBezTo>
                    <a:cubicBezTo>
                      <a:pt x="95501" y="65370"/>
                      <a:pt x="94477" y="65847"/>
                      <a:pt x="93417" y="66216"/>
                    </a:cubicBezTo>
                    <a:cubicBezTo>
                      <a:pt x="92370" y="66585"/>
                      <a:pt x="91262" y="66811"/>
                      <a:pt x="90167" y="66882"/>
                    </a:cubicBezTo>
                    <a:cubicBezTo>
                      <a:pt x="89907" y="66902"/>
                      <a:pt x="89645" y="66912"/>
                      <a:pt x="89385" y="66912"/>
                    </a:cubicBezTo>
                    <a:cubicBezTo>
                      <a:pt x="88536" y="66912"/>
                      <a:pt x="87688" y="66809"/>
                      <a:pt x="86869" y="66609"/>
                    </a:cubicBezTo>
                    <a:cubicBezTo>
                      <a:pt x="86738" y="66573"/>
                      <a:pt x="86607" y="66525"/>
                      <a:pt x="86476" y="66501"/>
                    </a:cubicBezTo>
                    <a:cubicBezTo>
                      <a:pt x="86333" y="66454"/>
                      <a:pt x="86214" y="66430"/>
                      <a:pt x="86083" y="66382"/>
                    </a:cubicBezTo>
                    <a:lnTo>
                      <a:pt x="85881" y="66311"/>
                    </a:lnTo>
                    <a:lnTo>
                      <a:pt x="85774" y="66275"/>
                    </a:lnTo>
                    <a:lnTo>
                      <a:pt x="85678" y="66251"/>
                    </a:lnTo>
                    <a:cubicBezTo>
                      <a:pt x="85547" y="66204"/>
                      <a:pt x="85428" y="66156"/>
                      <a:pt x="85297" y="66097"/>
                    </a:cubicBezTo>
                    <a:cubicBezTo>
                      <a:pt x="84785" y="65894"/>
                      <a:pt x="84297" y="65632"/>
                      <a:pt x="83821" y="65335"/>
                    </a:cubicBezTo>
                    <a:cubicBezTo>
                      <a:pt x="82868" y="64763"/>
                      <a:pt x="82023" y="64025"/>
                      <a:pt x="81273" y="63192"/>
                    </a:cubicBezTo>
                    <a:lnTo>
                      <a:pt x="80547" y="62346"/>
                    </a:lnTo>
                    <a:lnTo>
                      <a:pt x="80106" y="63406"/>
                    </a:lnTo>
                    <a:cubicBezTo>
                      <a:pt x="79987" y="63668"/>
                      <a:pt x="79868" y="63942"/>
                      <a:pt x="79725" y="64204"/>
                    </a:cubicBezTo>
                    <a:cubicBezTo>
                      <a:pt x="79594" y="64465"/>
                      <a:pt x="79451" y="64716"/>
                      <a:pt x="79285" y="64966"/>
                    </a:cubicBezTo>
                    <a:cubicBezTo>
                      <a:pt x="79189" y="65097"/>
                      <a:pt x="79106" y="65216"/>
                      <a:pt x="79035" y="65335"/>
                    </a:cubicBezTo>
                    <a:lnTo>
                      <a:pt x="78761" y="65692"/>
                    </a:lnTo>
                    <a:cubicBezTo>
                      <a:pt x="78582" y="65918"/>
                      <a:pt x="78380" y="66144"/>
                      <a:pt x="78177" y="66347"/>
                    </a:cubicBezTo>
                    <a:cubicBezTo>
                      <a:pt x="77368" y="67180"/>
                      <a:pt x="76380" y="67859"/>
                      <a:pt x="75308" y="68180"/>
                    </a:cubicBezTo>
                    <a:cubicBezTo>
                      <a:pt x="75046" y="68252"/>
                      <a:pt x="74760" y="68311"/>
                      <a:pt x="74486" y="68359"/>
                    </a:cubicBezTo>
                    <a:cubicBezTo>
                      <a:pt x="74271" y="68388"/>
                      <a:pt x="74039" y="68410"/>
                      <a:pt x="73818" y="68410"/>
                    </a:cubicBezTo>
                    <a:cubicBezTo>
                      <a:pt x="73770" y="68410"/>
                      <a:pt x="73723" y="68409"/>
                      <a:pt x="73677" y="68406"/>
                    </a:cubicBezTo>
                    <a:cubicBezTo>
                      <a:pt x="73403" y="68395"/>
                      <a:pt x="73141" y="68359"/>
                      <a:pt x="72867" y="68299"/>
                    </a:cubicBezTo>
                    <a:lnTo>
                      <a:pt x="72689" y="68252"/>
                    </a:lnTo>
                    <a:lnTo>
                      <a:pt x="72605" y="68228"/>
                    </a:lnTo>
                    <a:lnTo>
                      <a:pt x="72486" y="68180"/>
                    </a:lnTo>
                    <a:lnTo>
                      <a:pt x="72367" y="68133"/>
                    </a:lnTo>
                    <a:lnTo>
                      <a:pt x="72308" y="68121"/>
                    </a:lnTo>
                    <a:lnTo>
                      <a:pt x="72284" y="68121"/>
                    </a:lnTo>
                    <a:cubicBezTo>
                      <a:pt x="72280" y="68117"/>
                      <a:pt x="72282" y="68115"/>
                      <a:pt x="72287" y="68115"/>
                    </a:cubicBezTo>
                    <a:cubicBezTo>
                      <a:pt x="72289" y="68115"/>
                      <a:pt x="72291" y="68116"/>
                      <a:pt x="72293" y="68116"/>
                    </a:cubicBezTo>
                    <a:lnTo>
                      <a:pt x="72293" y="68116"/>
                    </a:lnTo>
                    <a:lnTo>
                      <a:pt x="72272" y="68109"/>
                    </a:lnTo>
                    <a:cubicBezTo>
                      <a:pt x="72200" y="68073"/>
                      <a:pt x="72141" y="68061"/>
                      <a:pt x="72081" y="68037"/>
                    </a:cubicBezTo>
                    <a:cubicBezTo>
                      <a:pt x="71569" y="67811"/>
                      <a:pt x="71129" y="67502"/>
                      <a:pt x="70736" y="67109"/>
                    </a:cubicBezTo>
                    <a:cubicBezTo>
                      <a:pt x="70355" y="66728"/>
                      <a:pt x="70022" y="66263"/>
                      <a:pt x="69772" y="65751"/>
                    </a:cubicBezTo>
                    <a:lnTo>
                      <a:pt x="68926" y="64108"/>
                    </a:lnTo>
                    <a:lnTo>
                      <a:pt x="68402" y="65894"/>
                    </a:lnTo>
                    <a:cubicBezTo>
                      <a:pt x="68343" y="66109"/>
                      <a:pt x="68271" y="66335"/>
                      <a:pt x="68200" y="66549"/>
                    </a:cubicBezTo>
                    <a:cubicBezTo>
                      <a:pt x="68117" y="66751"/>
                      <a:pt x="68045" y="66966"/>
                      <a:pt x="67962" y="67168"/>
                    </a:cubicBezTo>
                    <a:cubicBezTo>
                      <a:pt x="67783" y="67585"/>
                      <a:pt x="67581" y="68002"/>
                      <a:pt x="67366" y="68395"/>
                    </a:cubicBezTo>
                    <a:cubicBezTo>
                      <a:pt x="67140" y="68776"/>
                      <a:pt x="66902" y="69168"/>
                      <a:pt x="66628" y="69526"/>
                    </a:cubicBezTo>
                    <a:cubicBezTo>
                      <a:pt x="66366" y="69883"/>
                      <a:pt x="66081" y="70216"/>
                      <a:pt x="65771" y="70550"/>
                    </a:cubicBezTo>
                    <a:cubicBezTo>
                      <a:pt x="65461" y="70871"/>
                      <a:pt x="65128" y="71169"/>
                      <a:pt x="64783" y="71454"/>
                    </a:cubicBezTo>
                    <a:cubicBezTo>
                      <a:pt x="64449" y="71740"/>
                      <a:pt x="64092" y="71990"/>
                      <a:pt x="63699" y="72216"/>
                    </a:cubicBezTo>
                    <a:cubicBezTo>
                      <a:pt x="62937" y="72681"/>
                      <a:pt x="62128" y="72990"/>
                      <a:pt x="61270" y="73133"/>
                    </a:cubicBezTo>
                    <a:cubicBezTo>
                      <a:pt x="60910" y="73203"/>
                      <a:pt x="60557" y="73231"/>
                      <a:pt x="60199" y="73231"/>
                    </a:cubicBezTo>
                    <a:cubicBezTo>
                      <a:pt x="60132" y="73231"/>
                      <a:pt x="60064" y="73230"/>
                      <a:pt x="59997" y="73228"/>
                    </a:cubicBezTo>
                    <a:lnTo>
                      <a:pt x="59687" y="73217"/>
                    </a:lnTo>
                    <a:lnTo>
                      <a:pt x="59365" y="73169"/>
                    </a:lnTo>
                    <a:cubicBezTo>
                      <a:pt x="59163" y="73121"/>
                      <a:pt x="58937" y="73097"/>
                      <a:pt x="58758" y="73038"/>
                    </a:cubicBezTo>
                    <a:cubicBezTo>
                      <a:pt x="58330" y="72919"/>
                      <a:pt x="57937" y="72764"/>
                      <a:pt x="57568" y="72562"/>
                    </a:cubicBezTo>
                    <a:cubicBezTo>
                      <a:pt x="57199" y="72347"/>
                      <a:pt x="56841" y="72109"/>
                      <a:pt x="56532" y="71824"/>
                    </a:cubicBezTo>
                    <a:cubicBezTo>
                      <a:pt x="55889" y="71264"/>
                      <a:pt x="55365" y="70561"/>
                      <a:pt x="54984" y="69776"/>
                    </a:cubicBezTo>
                    <a:cubicBezTo>
                      <a:pt x="54591" y="69002"/>
                      <a:pt x="54341" y="68133"/>
                      <a:pt x="54210" y="67263"/>
                    </a:cubicBezTo>
                    <a:lnTo>
                      <a:pt x="54067" y="66394"/>
                    </a:lnTo>
                    <a:lnTo>
                      <a:pt x="53222" y="66680"/>
                    </a:lnTo>
                    <a:lnTo>
                      <a:pt x="52698" y="66859"/>
                    </a:lnTo>
                    <a:cubicBezTo>
                      <a:pt x="52543" y="66906"/>
                      <a:pt x="52365" y="66966"/>
                      <a:pt x="52186" y="67002"/>
                    </a:cubicBezTo>
                    <a:cubicBezTo>
                      <a:pt x="52007" y="67049"/>
                      <a:pt x="51829" y="67109"/>
                      <a:pt x="51650" y="67144"/>
                    </a:cubicBezTo>
                    <a:cubicBezTo>
                      <a:pt x="51472" y="67168"/>
                      <a:pt x="51293" y="67216"/>
                      <a:pt x="51114" y="67240"/>
                    </a:cubicBezTo>
                    <a:cubicBezTo>
                      <a:pt x="50936" y="67263"/>
                      <a:pt x="50757" y="67299"/>
                      <a:pt x="50579" y="67323"/>
                    </a:cubicBezTo>
                    <a:cubicBezTo>
                      <a:pt x="50400" y="67347"/>
                      <a:pt x="50221" y="67359"/>
                      <a:pt x="50043" y="67383"/>
                    </a:cubicBezTo>
                    <a:lnTo>
                      <a:pt x="49769" y="67394"/>
                    </a:lnTo>
                    <a:lnTo>
                      <a:pt x="49507" y="67406"/>
                    </a:lnTo>
                    <a:lnTo>
                      <a:pt x="48971" y="67406"/>
                    </a:lnTo>
                    <a:cubicBezTo>
                      <a:pt x="48919" y="67410"/>
                      <a:pt x="48867" y="67411"/>
                      <a:pt x="48814" y="67411"/>
                    </a:cubicBezTo>
                    <a:cubicBezTo>
                      <a:pt x="48688" y="67411"/>
                      <a:pt x="48562" y="67403"/>
                      <a:pt x="48436" y="67394"/>
                    </a:cubicBezTo>
                    <a:cubicBezTo>
                      <a:pt x="48257" y="67394"/>
                      <a:pt x="48078" y="67359"/>
                      <a:pt x="47900" y="67347"/>
                    </a:cubicBezTo>
                    <a:cubicBezTo>
                      <a:pt x="47721" y="67335"/>
                      <a:pt x="47543" y="67299"/>
                      <a:pt x="47364" y="67275"/>
                    </a:cubicBezTo>
                    <a:cubicBezTo>
                      <a:pt x="47185" y="67240"/>
                      <a:pt x="47007" y="67204"/>
                      <a:pt x="46828" y="67168"/>
                    </a:cubicBezTo>
                    <a:cubicBezTo>
                      <a:pt x="46650" y="67121"/>
                      <a:pt x="46471" y="67085"/>
                      <a:pt x="46304" y="67037"/>
                    </a:cubicBezTo>
                    <a:lnTo>
                      <a:pt x="46054" y="66966"/>
                    </a:lnTo>
                    <a:cubicBezTo>
                      <a:pt x="45983" y="66942"/>
                      <a:pt x="45888" y="66918"/>
                      <a:pt x="45804" y="66882"/>
                    </a:cubicBezTo>
                    <a:lnTo>
                      <a:pt x="45530" y="66799"/>
                    </a:lnTo>
                    <a:lnTo>
                      <a:pt x="45399" y="66751"/>
                    </a:lnTo>
                    <a:lnTo>
                      <a:pt x="45292" y="66704"/>
                    </a:lnTo>
                    <a:cubicBezTo>
                      <a:pt x="45114" y="66644"/>
                      <a:pt x="44947" y="66573"/>
                      <a:pt x="44792" y="66501"/>
                    </a:cubicBezTo>
                    <a:lnTo>
                      <a:pt x="44435" y="66347"/>
                    </a:lnTo>
                    <a:lnTo>
                      <a:pt x="44102" y="66549"/>
                    </a:lnTo>
                    <a:cubicBezTo>
                      <a:pt x="43185" y="67109"/>
                      <a:pt x="42197" y="67585"/>
                      <a:pt x="41173" y="67942"/>
                    </a:cubicBezTo>
                    <a:cubicBezTo>
                      <a:pt x="40137" y="68287"/>
                      <a:pt x="39089" y="68526"/>
                      <a:pt x="38018" y="68597"/>
                    </a:cubicBezTo>
                    <a:cubicBezTo>
                      <a:pt x="37742" y="68616"/>
                      <a:pt x="37464" y="68625"/>
                      <a:pt x="37186" y="68625"/>
                    </a:cubicBezTo>
                    <a:cubicBezTo>
                      <a:pt x="36396" y="68625"/>
                      <a:pt x="35602" y="68547"/>
                      <a:pt x="34827" y="68371"/>
                    </a:cubicBezTo>
                    <a:cubicBezTo>
                      <a:pt x="34303" y="68252"/>
                      <a:pt x="33803" y="68109"/>
                      <a:pt x="33291" y="67918"/>
                    </a:cubicBezTo>
                    <a:cubicBezTo>
                      <a:pt x="32803" y="67716"/>
                      <a:pt x="32314" y="67502"/>
                      <a:pt x="31850" y="67228"/>
                    </a:cubicBezTo>
                    <a:cubicBezTo>
                      <a:pt x="30933" y="66704"/>
                      <a:pt x="30076" y="66025"/>
                      <a:pt x="29338" y="65251"/>
                    </a:cubicBezTo>
                    <a:cubicBezTo>
                      <a:pt x="28588" y="64465"/>
                      <a:pt x="27957" y="63584"/>
                      <a:pt x="27433" y="62632"/>
                    </a:cubicBezTo>
                    <a:cubicBezTo>
                      <a:pt x="26909" y="61691"/>
                      <a:pt x="26480" y="60667"/>
                      <a:pt x="26171" y="59620"/>
                    </a:cubicBezTo>
                    <a:cubicBezTo>
                      <a:pt x="25837" y="58572"/>
                      <a:pt x="25635" y="57500"/>
                      <a:pt x="25516" y="56393"/>
                    </a:cubicBezTo>
                    <a:lnTo>
                      <a:pt x="25456" y="55833"/>
                    </a:lnTo>
                    <a:lnTo>
                      <a:pt x="24885" y="55833"/>
                    </a:lnTo>
                    <a:cubicBezTo>
                      <a:pt x="24456" y="55833"/>
                      <a:pt x="24040" y="55786"/>
                      <a:pt x="23635" y="55691"/>
                    </a:cubicBezTo>
                    <a:cubicBezTo>
                      <a:pt x="23432" y="55655"/>
                      <a:pt x="23218" y="55595"/>
                      <a:pt x="23040" y="55536"/>
                    </a:cubicBezTo>
                    <a:cubicBezTo>
                      <a:pt x="22837" y="55452"/>
                      <a:pt x="22659" y="55381"/>
                      <a:pt x="22456" y="55298"/>
                    </a:cubicBezTo>
                    <a:cubicBezTo>
                      <a:pt x="21706" y="54941"/>
                      <a:pt x="21027" y="54417"/>
                      <a:pt x="20480" y="53762"/>
                    </a:cubicBezTo>
                    <a:cubicBezTo>
                      <a:pt x="20349" y="53595"/>
                      <a:pt x="20218" y="53428"/>
                      <a:pt x="20099" y="53250"/>
                    </a:cubicBezTo>
                    <a:cubicBezTo>
                      <a:pt x="19980" y="53095"/>
                      <a:pt x="19861" y="52916"/>
                      <a:pt x="19753" y="52714"/>
                    </a:cubicBezTo>
                    <a:cubicBezTo>
                      <a:pt x="19646" y="52535"/>
                      <a:pt x="19539" y="52345"/>
                      <a:pt x="19456" y="52154"/>
                    </a:cubicBezTo>
                    <a:cubicBezTo>
                      <a:pt x="19360" y="51964"/>
                      <a:pt x="19277" y="51762"/>
                      <a:pt x="19206" y="51559"/>
                    </a:cubicBezTo>
                    <a:cubicBezTo>
                      <a:pt x="19039" y="51154"/>
                      <a:pt x="18920" y="50738"/>
                      <a:pt x="18825" y="50309"/>
                    </a:cubicBezTo>
                    <a:cubicBezTo>
                      <a:pt x="18789" y="50095"/>
                      <a:pt x="18741" y="49892"/>
                      <a:pt x="18706" y="49666"/>
                    </a:cubicBezTo>
                    <a:cubicBezTo>
                      <a:pt x="18682" y="49440"/>
                      <a:pt x="18646" y="49237"/>
                      <a:pt x="18634" y="49011"/>
                    </a:cubicBezTo>
                    <a:lnTo>
                      <a:pt x="18563" y="48249"/>
                    </a:lnTo>
                    <a:lnTo>
                      <a:pt x="17872" y="48547"/>
                    </a:lnTo>
                    <a:cubicBezTo>
                      <a:pt x="17325" y="48809"/>
                      <a:pt x="16765" y="49011"/>
                      <a:pt x="16182" y="49190"/>
                    </a:cubicBezTo>
                    <a:cubicBezTo>
                      <a:pt x="15598" y="49368"/>
                      <a:pt x="15015" y="49499"/>
                      <a:pt x="14419" y="49595"/>
                    </a:cubicBezTo>
                    <a:cubicBezTo>
                      <a:pt x="13814" y="49685"/>
                      <a:pt x="13203" y="49733"/>
                      <a:pt x="12594" y="49733"/>
                    </a:cubicBezTo>
                    <a:cubicBezTo>
                      <a:pt x="12004" y="49733"/>
                      <a:pt x="11415" y="49688"/>
                      <a:pt x="10836" y="49595"/>
                    </a:cubicBezTo>
                    <a:cubicBezTo>
                      <a:pt x="10538" y="49547"/>
                      <a:pt x="10252" y="49476"/>
                      <a:pt x="9955" y="49416"/>
                    </a:cubicBezTo>
                    <a:lnTo>
                      <a:pt x="9526" y="49297"/>
                    </a:lnTo>
                    <a:cubicBezTo>
                      <a:pt x="9383" y="49261"/>
                      <a:pt x="9228" y="49202"/>
                      <a:pt x="9085" y="49166"/>
                    </a:cubicBezTo>
                    <a:cubicBezTo>
                      <a:pt x="8514" y="48964"/>
                      <a:pt x="7966" y="48725"/>
                      <a:pt x="7430" y="48452"/>
                    </a:cubicBezTo>
                    <a:cubicBezTo>
                      <a:pt x="6371" y="47880"/>
                      <a:pt x="5406" y="47142"/>
                      <a:pt x="4573" y="46261"/>
                    </a:cubicBezTo>
                    <a:cubicBezTo>
                      <a:pt x="3739" y="45380"/>
                      <a:pt x="3025" y="44380"/>
                      <a:pt x="2454" y="43296"/>
                    </a:cubicBezTo>
                    <a:cubicBezTo>
                      <a:pt x="1894" y="42213"/>
                      <a:pt x="1465" y="41070"/>
                      <a:pt x="1144" y="39879"/>
                    </a:cubicBezTo>
                    <a:cubicBezTo>
                      <a:pt x="846" y="38689"/>
                      <a:pt x="668" y="37462"/>
                      <a:pt x="596" y="36224"/>
                    </a:cubicBezTo>
                    <a:cubicBezTo>
                      <a:pt x="537" y="34998"/>
                      <a:pt x="596" y="33759"/>
                      <a:pt x="751" y="32533"/>
                    </a:cubicBezTo>
                    <a:cubicBezTo>
                      <a:pt x="894" y="31319"/>
                      <a:pt x="1168" y="30092"/>
                      <a:pt x="1525" y="28925"/>
                    </a:cubicBezTo>
                    <a:cubicBezTo>
                      <a:pt x="1882" y="27747"/>
                      <a:pt x="2335" y="26580"/>
                      <a:pt x="2894" y="25485"/>
                    </a:cubicBezTo>
                    <a:cubicBezTo>
                      <a:pt x="3442" y="24377"/>
                      <a:pt x="4085" y="23306"/>
                      <a:pt x="4811" y="22317"/>
                    </a:cubicBezTo>
                    <a:cubicBezTo>
                      <a:pt x="5537" y="21317"/>
                      <a:pt x="6347" y="20377"/>
                      <a:pt x="7252" y="19531"/>
                    </a:cubicBezTo>
                    <a:cubicBezTo>
                      <a:pt x="8145" y="18686"/>
                      <a:pt x="9133" y="17924"/>
                      <a:pt x="10181" y="17281"/>
                    </a:cubicBezTo>
                    <a:cubicBezTo>
                      <a:pt x="11240" y="16638"/>
                      <a:pt x="12360" y="16126"/>
                      <a:pt x="13526" y="15745"/>
                    </a:cubicBezTo>
                    <a:cubicBezTo>
                      <a:pt x="14705" y="15376"/>
                      <a:pt x="15931" y="15186"/>
                      <a:pt x="17146" y="15174"/>
                    </a:cubicBezTo>
                    <a:cubicBezTo>
                      <a:pt x="17211" y="15172"/>
                      <a:pt x="17276" y="15172"/>
                      <a:pt x="17341" y="15172"/>
                    </a:cubicBezTo>
                    <a:cubicBezTo>
                      <a:pt x="18501" y="15172"/>
                      <a:pt x="19649" y="15372"/>
                      <a:pt x="20754" y="15721"/>
                    </a:cubicBezTo>
                    <a:lnTo>
                      <a:pt x="21004" y="15805"/>
                    </a:lnTo>
                    <a:lnTo>
                      <a:pt x="21111" y="15543"/>
                    </a:lnTo>
                    <a:lnTo>
                      <a:pt x="21158" y="15424"/>
                    </a:lnTo>
                    <a:cubicBezTo>
                      <a:pt x="21170" y="15412"/>
                      <a:pt x="21182" y="15364"/>
                      <a:pt x="21182" y="15328"/>
                    </a:cubicBezTo>
                    <a:lnTo>
                      <a:pt x="21194" y="15269"/>
                    </a:lnTo>
                    <a:lnTo>
                      <a:pt x="21242" y="15055"/>
                    </a:lnTo>
                    <a:cubicBezTo>
                      <a:pt x="21265" y="14900"/>
                      <a:pt x="21313" y="14757"/>
                      <a:pt x="21349" y="14602"/>
                    </a:cubicBezTo>
                    <a:cubicBezTo>
                      <a:pt x="21420" y="14305"/>
                      <a:pt x="21516" y="14007"/>
                      <a:pt x="21599" y="13709"/>
                    </a:cubicBezTo>
                    <a:cubicBezTo>
                      <a:pt x="21789" y="13114"/>
                      <a:pt x="22016" y="12554"/>
                      <a:pt x="22278" y="11983"/>
                    </a:cubicBezTo>
                    <a:cubicBezTo>
                      <a:pt x="22813" y="10864"/>
                      <a:pt x="23468" y="9816"/>
                      <a:pt x="24266" y="8863"/>
                    </a:cubicBezTo>
                    <a:cubicBezTo>
                      <a:pt x="25826" y="6958"/>
                      <a:pt x="27850" y="5434"/>
                      <a:pt x="30100" y="4434"/>
                    </a:cubicBezTo>
                    <a:cubicBezTo>
                      <a:pt x="31207" y="3934"/>
                      <a:pt x="32386" y="3565"/>
                      <a:pt x="33588" y="3339"/>
                    </a:cubicBezTo>
                    <a:cubicBezTo>
                      <a:pt x="34184" y="3220"/>
                      <a:pt x="34803" y="3148"/>
                      <a:pt x="35410" y="3113"/>
                    </a:cubicBezTo>
                    <a:cubicBezTo>
                      <a:pt x="35653" y="3094"/>
                      <a:pt x="35894" y="3086"/>
                      <a:pt x="36135" y="3086"/>
                    </a:cubicBezTo>
                    <a:cubicBezTo>
                      <a:pt x="36497" y="3086"/>
                      <a:pt x="36860" y="3103"/>
                      <a:pt x="37232" y="3125"/>
                    </a:cubicBezTo>
                    <a:cubicBezTo>
                      <a:pt x="37839" y="3172"/>
                      <a:pt x="38434" y="3279"/>
                      <a:pt x="39018" y="3410"/>
                    </a:cubicBezTo>
                    <a:cubicBezTo>
                      <a:pt x="39315" y="3482"/>
                      <a:pt x="39613" y="3577"/>
                      <a:pt x="39875" y="3660"/>
                    </a:cubicBezTo>
                    <a:cubicBezTo>
                      <a:pt x="40006" y="3696"/>
                      <a:pt x="40161" y="3756"/>
                      <a:pt x="40304" y="3815"/>
                    </a:cubicBezTo>
                    <a:cubicBezTo>
                      <a:pt x="40435" y="3863"/>
                      <a:pt x="40589" y="3922"/>
                      <a:pt x="40720" y="3982"/>
                    </a:cubicBezTo>
                    <a:cubicBezTo>
                      <a:pt x="41828" y="4458"/>
                      <a:pt x="42840" y="5113"/>
                      <a:pt x="43733" y="5911"/>
                    </a:cubicBezTo>
                    <a:lnTo>
                      <a:pt x="44256" y="6375"/>
                    </a:lnTo>
                    <a:lnTo>
                      <a:pt x="44637" y="5780"/>
                    </a:lnTo>
                    <a:cubicBezTo>
                      <a:pt x="44816" y="5506"/>
                      <a:pt x="44995" y="5244"/>
                      <a:pt x="45185" y="4994"/>
                    </a:cubicBezTo>
                    <a:cubicBezTo>
                      <a:pt x="45376" y="4720"/>
                      <a:pt x="45590" y="4482"/>
                      <a:pt x="45792" y="4244"/>
                    </a:cubicBezTo>
                    <a:cubicBezTo>
                      <a:pt x="46007" y="4006"/>
                      <a:pt x="46233" y="3768"/>
                      <a:pt x="46471" y="3565"/>
                    </a:cubicBezTo>
                    <a:cubicBezTo>
                      <a:pt x="46709" y="3339"/>
                      <a:pt x="46947" y="3148"/>
                      <a:pt x="47197" y="2958"/>
                    </a:cubicBezTo>
                    <a:cubicBezTo>
                      <a:pt x="48209" y="2184"/>
                      <a:pt x="49376" y="1648"/>
                      <a:pt x="50579" y="1422"/>
                    </a:cubicBezTo>
                    <a:cubicBezTo>
                      <a:pt x="50876" y="1374"/>
                      <a:pt x="51186" y="1327"/>
                      <a:pt x="51484" y="1327"/>
                    </a:cubicBezTo>
                    <a:close/>
                    <a:moveTo>
                      <a:pt x="51763" y="1"/>
                    </a:moveTo>
                    <a:cubicBezTo>
                      <a:pt x="51675" y="1"/>
                      <a:pt x="51585" y="2"/>
                      <a:pt x="51495" y="5"/>
                    </a:cubicBezTo>
                    <a:cubicBezTo>
                      <a:pt x="51126" y="17"/>
                      <a:pt x="50757" y="65"/>
                      <a:pt x="50400" y="124"/>
                    </a:cubicBezTo>
                    <a:cubicBezTo>
                      <a:pt x="48936" y="386"/>
                      <a:pt x="47614" y="1065"/>
                      <a:pt x="46483" y="1934"/>
                    </a:cubicBezTo>
                    <a:cubicBezTo>
                      <a:pt x="46197" y="2160"/>
                      <a:pt x="45923" y="2386"/>
                      <a:pt x="45661" y="2636"/>
                    </a:cubicBezTo>
                    <a:cubicBezTo>
                      <a:pt x="45399" y="2886"/>
                      <a:pt x="45161" y="3148"/>
                      <a:pt x="44923" y="3410"/>
                    </a:cubicBezTo>
                    <a:cubicBezTo>
                      <a:pt x="44685" y="3684"/>
                      <a:pt x="44459" y="3958"/>
                      <a:pt x="44256" y="4244"/>
                    </a:cubicBezTo>
                    <a:cubicBezTo>
                      <a:pt x="44180" y="4345"/>
                      <a:pt x="44107" y="4449"/>
                      <a:pt x="44036" y="4553"/>
                    </a:cubicBezTo>
                    <a:lnTo>
                      <a:pt x="44036" y="4553"/>
                    </a:lnTo>
                    <a:cubicBezTo>
                      <a:pt x="43168" y="3873"/>
                      <a:pt x="42209" y="3314"/>
                      <a:pt x="41185" y="2910"/>
                    </a:cubicBezTo>
                    <a:cubicBezTo>
                      <a:pt x="41018" y="2851"/>
                      <a:pt x="40875" y="2791"/>
                      <a:pt x="40708" y="2732"/>
                    </a:cubicBezTo>
                    <a:cubicBezTo>
                      <a:pt x="40566" y="2684"/>
                      <a:pt x="40411" y="2625"/>
                      <a:pt x="40244" y="2577"/>
                    </a:cubicBezTo>
                    <a:cubicBezTo>
                      <a:pt x="39923" y="2470"/>
                      <a:pt x="39613" y="2398"/>
                      <a:pt x="39280" y="2327"/>
                    </a:cubicBezTo>
                    <a:cubicBezTo>
                      <a:pt x="38625" y="2196"/>
                      <a:pt x="37970" y="2101"/>
                      <a:pt x="37315" y="2053"/>
                    </a:cubicBezTo>
                    <a:cubicBezTo>
                      <a:pt x="37037" y="2035"/>
                      <a:pt x="36758" y="2027"/>
                      <a:pt x="36480" y="2027"/>
                    </a:cubicBezTo>
                    <a:cubicBezTo>
                      <a:pt x="35450" y="2027"/>
                      <a:pt x="34425" y="2144"/>
                      <a:pt x="33422" y="2351"/>
                    </a:cubicBezTo>
                    <a:cubicBezTo>
                      <a:pt x="32148" y="2625"/>
                      <a:pt x="30921" y="3041"/>
                      <a:pt x="29743" y="3601"/>
                    </a:cubicBezTo>
                    <a:cubicBezTo>
                      <a:pt x="27385" y="4720"/>
                      <a:pt x="25302" y="6375"/>
                      <a:pt x="23718" y="8399"/>
                    </a:cubicBezTo>
                    <a:cubicBezTo>
                      <a:pt x="22920" y="9411"/>
                      <a:pt x="22242" y="10530"/>
                      <a:pt x="21718" y="11697"/>
                    </a:cubicBezTo>
                    <a:cubicBezTo>
                      <a:pt x="21468" y="12292"/>
                      <a:pt x="21230" y="12912"/>
                      <a:pt x="21051" y="13519"/>
                    </a:cubicBezTo>
                    <a:cubicBezTo>
                      <a:pt x="20956" y="13828"/>
                      <a:pt x="20873" y="14138"/>
                      <a:pt x="20801" y="14459"/>
                    </a:cubicBezTo>
                    <a:cubicBezTo>
                      <a:pt x="20754" y="14614"/>
                      <a:pt x="20718" y="14769"/>
                      <a:pt x="20694" y="14936"/>
                    </a:cubicBezTo>
                    <a:lnTo>
                      <a:pt x="20664" y="15087"/>
                    </a:lnTo>
                    <a:lnTo>
                      <a:pt x="20664" y="15087"/>
                    </a:lnTo>
                    <a:cubicBezTo>
                      <a:pt x="19635" y="14785"/>
                      <a:pt x="18560" y="14633"/>
                      <a:pt x="17488" y="14633"/>
                    </a:cubicBezTo>
                    <a:cubicBezTo>
                      <a:pt x="17382" y="14633"/>
                      <a:pt x="17276" y="14635"/>
                      <a:pt x="17170" y="14638"/>
                    </a:cubicBezTo>
                    <a:cubicBezTo>
                      <a:pt x="15884" y="14650"/>
                      <a:pt x="14622" y="14888"/>
                      <a:pt x="13419" y="15269"/>
                    </a:cubicBezTo>
                    <a:cubicBezTo>
                      <a:pt x="12193" y="15662"/>
                      <a:pt x="11050" y="16198"/>
                      <a:pt x="9966" y="16864"/>
                    </a:cubicBezTo>
                    <a:cubicBezTo>
                      <a:pt x="8871" y="17519"/>
                      <a:pt x="7883" y="18305"/>
                      <a:pt x="6954" y="19174"/>
                    </a:cubicBezTo>
                    <a:cubicBezTo>
                      <a:pt x="6049" y="20055"/>
                      <a:pt x="5204" y="21008"/>
                      <a:pt x="4454" y="22020"/>
                    </a:cubicBezTo>
                    <a:cubicBezTo>
                      <a:pt x="3716" y="23032"/>
                      <a:pt x="3061" y="24115"/>
                      <a:pt x="2489" y="25246"/>
                    </a:cubicBezTo>
                    <a:cubicBezTo>
                      <a:pt x="1930" y="26377"/>
                      <a:pt x="1465" y="27556"/>
                      <a:pt x="1072" y="28759"/>
                    </a:cubicBezTo>
                    <a:cubicBezTo>
                      <a:pt x="703" y="29961"/>
                      <a:pt x="418" y="31199"/>
                      <a:pt x="239" y="32450"/>
                    </a:cubicBezTo>
                    <a:cubicBezTo>
                      <a:pt x="60" y="33712"/>
                      <a:pt x="1" y="34974"/>
                      <a:pt x="49" y="36248"/>
                    </a:cubicBezTo>
                    <a:cubicBezTo>
                      <a:pt x="108" y="37510"/>
                      <a:pt x="275" y="38772"/>
                      <a:pt x="572" y="40010"/>
                    </a:cubicBezTo>
                    <a:cubicBezTo>
                      <a:pt x="870" y="41248"/>
                      <a:pt x="1299" y="42451"/>
                      <a:pt x="1882" y="43594"/>
                    </a:cubicBezTo>
                    <a:cubicBezTo>
                      <a:pt x="2466" y="44737"/>
                      <a:pt x="3192" y="45808"/>
                      <a:pt x="4049" y="46761"/>
                    </a:cubicBezTo>
                    <a:cubicBezTo>
                      <a:pt x="4930" y="47713"/>
                      <a:pt x="5942" y="48547"/>
                      <a:pt x="7073" y="49178"/>
                    </a:cubicBezTo>
                    <a:cubicBezTo>
                      <a:pt x="7645" y="49487"/>
                      <a:pt x="8216" y="49761"/>
                      <a:pt x="8847" y="49976"/>
                    </a:cubicBezTo>
                    <a:cubicBezTo>
                      <a:pt x="8990" y="50023"/>
                      <a:pt x="9133" y="50083"/>
                      <a:pt x="9288" y="50130"/>
                    </a:cubicBezTo>
                    <a:lnTo>
                      <a:pt x="9764" y="50261"/>
                    </a:lnTo>
                    <a:cubicBezTo>
                      <a:pt x="10086" y="50333"/>
                      <a:pt x="10395" y="50416"/>
                      <a:pt x="10717" y="50476"/>
                    </a:cubicBezTo>
                    <a:cubicBezTo>
                      <a:pt x="11424" y="50613"/>
                      <a:pt x="12143" y="50675"/>
                      <a:pt x="12861" y="50675"/>
                    </a:cubicBezTo>
                    <a:cubicBezTo>
                      <a:pt x="13447" y="50675"/>
                      <a:pt x="14032" y="50634"/>
                      <a:pt x="14610" y="50559"/>
                    </a:cubicBezTo>
                    <a:cubicBezTo>
                      <a:pt x="15241" y="50476"/>
                      <a:pt x="15884" y="50357"/>
                      <a:pt x="16515" y="50178"/>
                    </a:cubicBezTo>
                    <a:cubicBezTo>
                      <a:pt x="16900" y="50067"/>
                      <a:pt x="17281" y="49942"/>
                      <a:pt x="17657" y="49803"/>
                    </a:cubicBezTo>
                    <a:lnTo>
                      <a:pt x="17657" y="49803"/>
                    </a:lnTo>
                    <a:cubicBezTo>
                      <a:pt x="17751" y="50525"/>
                      <a:pt x="17918" y="51243"/>
                      <a:pt x="18158" y="51928"/>
                    </a:cubicBezTo>
                    <a:cubicBezTo>
                      <a:pt x="18241" y="52166"/>
                      <a:pt x="18325" y="52393"/>
                      <a:pt x="18432" y="52619"/>
                    </a:cubicBezTo>
                    <a:cubicBezTo>
                      <a:pt x="18539" y="52857"/>
                      <a:pt x="18634" y="53059"/>
                      <a:pt x="18753" y="53286"/>
                    </a:cubicBezTo>
                    <a:cubicBezTo>
                      <a:pt x="18872" y="53512"/>
                      <a:pt x="19015" y="53714"/>
                      <a:pt x="19146" y="53928"/>
                    </a:cubicBezTo>
                    <a:cubicBezTo>
                      <a:pt x="19277" y="54131"/>
                      <a:pt x="19432" y="54321"/>
                      <a:pt x="19587" y="54524"/>
                    </a:cubicBezTo>
                    <a:cubicBezTo>
                      <a:pt x="20218" y="55298"/>
                      <a:pt x="21039" y="55953"/>
                      <a:pt x="21944" y="56393"/>
                    </a:cubicBezTo>
                    <a:cubicBezTo>
                      <a:pt x="22170" y="56512"/>
                      <a:pt x="22420" y="56607"/>
                      <a:pt x="22647" y="56691"/>
                    </a:cubicBezTo>
                    <a:cubicBezTo>
                      <a:pt x="22897" y="56786"/>
                      <a:pt x="23135" y="56846"/>
                      <a:pt x="23385" y="56905"/>
                    </a:cubicBezTo>
                    <a:cubicBezTo>
                      <a:pt x="23691" y="56980"/>
                      <a:pt x="24007" y="57031"/>
                      <a:pt x="24324" y="57059"/>
                    </a:cubicBezTo>
                    <a:lnTo>
                      <a:pt x="24324" y="57059"/>
                    </a:lnTo>
                    <a:cubicBezTo>
                      <a:pt x="24443" y="58043"/>
                      <a:pt x="24639" y="59022"/>
                      <a:pt x="24921" y="59977"/>
                    </a:cubicBezTo>
                    <a:cubicBezTo>
                      <a:pt x="25242" y="61108"/>
                      <a:pt x="25695" y="62227"/>
                      <a:pt x="26254" y="63275"/>
                    </a:cubicBezTo>
                    <a:cubicBezTo>
                      <a:pt x="26838" y="64311"/>
                      <a:pt x="27540" y="65299"/>
                      <a:pt x="28362" y="66168"/>
                    </a:cubicBezTo>
                    <a:cubicBezTo>
                      <a:pt x="29171" y="67049"/>
                      <a:pt x="30124" y="67811"/>
                      <a:pt x="31171" y="68418"/>
                    </a:cubicBezTo>
                    <a:cubicBezTo>
                      <a:pt x="31695" y="68728"/>
                      <a:pt x="32243" y="68990"/>
                      <a:pt x="32803" y="69204"/>
                    </a:cubicBezTo>
                    <a:cubicBezTo>
                      <a:pt x="33362" y="69430"/>
                      <a:pt x="33958" y="69609"/>
                      <a:pt x="34529" y="69740"/>
                    </a:cubicBezTo>
                    <a:cubicBezTo>
                      <a:pt x="35418" y="69947"/>
                      <a:pt x="36334" y="70045"/>
                      <a:pt x="37247" y="70045"/>
                    </a:cubicBezTo>
                    <a:cubicBezTo>
                      <a:pt x="37544" y="70045"/>
                      <a:pt x="37841" y="70034"/>
                      <a:pt x="38137" y="70014"/>
                    </a:cubicBezTo>
                    <a:cubicBezTo>
                      <a:pt x="39339" y="69942"/>
                      <a:pt x="40530" y="69680"/>
                      <a:pt x="41661" y="69299"/>
                    </a:cubicBezTo>
                    <a:cubicBezTo>
                      <a:pt x="42669" y="68949"/>
                      <a:pt x="43639" y="68505"/>
                      <a:pt x="44555" y="67974"/>
                    </a:cubicBezTo>
                    <a:lnTo>
                      <a:pt x="44555" y="67974"/>
                    </a:lnTo>
                    <a:cubicBezTo>
                      <a:pt x="44632" y="68004"/>
                      <a:pt x="44711" y="68033"/>
                      <a:pt x="44792" y="68061"/>
                    </a:cubicBezTo>
                    <a:lnTo>
                      <a:pt x="44947" y="68121"/>
                    </a:lnTo>
                    <a:lnTo>
                      <a:pt x="45090" y="68168"/>
                    </a:lnTo>
                    <a:lnTo>
                      <a:pt x="45352" y="68252"/>
                    </a:lnTo>
                    <a:cubicBezTo>
                      <a:pt x="45447" y="68287"/>
                      <a:pt x="45542" y="68311"/>
                      <a:pt x="45649" y="68347"/>
                    </a:cubicBezTo>
                    <a:lnTo>
                      <a:pt x="45947" y="68430"/>
                    </a:lnTo>
                    <a:cubicBezTo>
                      <a:pt x="46138" y="68490"/>
                      <a:pt x="46352" y="68537"/>
                      <a:pt x="46542" y="68585"/>
                    </a:cubicBezTo>
                    <a:cubicBezTo>
                      <a:pt x="46757" y="68633"/>
                      <a:pt x="46947" y="68668"/>
                      <a:pt x="47150" y="68704"/>
                    </a:cubicBezTo>
                    <a:cubicBezTo>
                      <a:pt x="47364" y="68728"/>
                      <a:pt x="47554" y="68776"/>
                      <a:pt x="47769" y="68787"/>
                    </a:cubicBezTo>
                    <a:cubicBezTo>
                      <a:pt x="47971" y="68823"/>
                      <a:pt x="48162" y="68847"/>
                      <a:pt x="48376" y="68847"/>
                    </a:cubicBezTo>
                    <a:cubicBezTo>
                      <a:pt x="48578" y="68871"/>
                      <a:pt x="48769" y="68883"/>
                      <a:pt x="48983" y="68883"/>
                    </a:cubicBezTo>
                    <a:cubicBezTo>
                      <a:pt x="49084" y="68889"/>
                      <a:pt x="49186" y="68892"/>
                      <a:pt x="49287" y="68892"/>
                    </a:cubicBezTo>
                    <a:cubicBezTo>
                      <a:pt x="49388" y="68892"/>
                      <a:pt x="49489" y="68889"/>
                      <a:pt x="49590" y="68883"/>
                    </a:cubicBezTo>
                    <a:lnTo>
                      <a:pt x="49900" y="68871"/>
                    </a:lnTo>
                    <a:lnTo>
                      <a:pt x="50221" y="68835"/>
                    </a:lnTo>
                    <a:cubicBezTo>
                      <a:pt x="50424" y="68823"/>
                      <a:pt x="50614" y="68811"/>
                      <a:pt x="50829" y="68776"/>
                    </a:cubicBezTo>
                    <a:cubicBezTo>
                      <a:pt x="51031" y="68764"/>
                      <a:pt x="51234" y="68716"/>
                      <a:pt x="51436" y="68692"/>
                    </a:cubicBezTo>
                    <a:cubicBezTo>
                      <a:pt x="51626" y="68656"/>
                      <a:pt x="51841" y="68609"/>
                      <a:pt x="52031" y="68573"/>
                    </a:cubicBezTo>
                    <a:cubicBezTo>
                      <a:pt x="52246" y="68526"/>
                      <a:pt x="52436" y="68466"/>
                      <a:pt x="52627" y="68418"/>
                    </a:cubicBezTo>
                    <a:cubicBezTo>
                      <a:pt x="52738" y="68391"/>
                      <a:pt x="52853" y="68359"/>
                      <a:pt x="52967" y="68325"/>
                    </a:cubicBezTo>
                    <a:lnTo>
                      <a:pt x="52967" y="68325"/>
                    </a:lnTo>
                    <a:cubicBezTo>
                      <a:pt x="53020" y="68548"/>
                      <a:pt x="53082" y="68769"/>
                      <a:pt x="53150" y="68990"/>
                    </a:cubicBezTo>
                    <a:cubicBezTo>
                      <a:pt x="53293" y="69478"/>
                      <a:pt x="53496" y="69966"/>
                      <a:pt x="53710" y="70431"/>
                    </a:cubicBezTo>
                    <a:cubicBezTo>
                      <a:pt x="54174" y="71371"/>
                      <a:pt x="54817" y="72240"/>
                      <a:pt x="55615" y="72943"/>
                    </a:cubicBezTo>
                    <a:cubicBezTo>
                      <a:pt x="56020" y="73300"/>
                      <a:pt x="56448" y="73609"/>
                      <a:pt x="56925" y="73871"/>
                    </a:cubicBezTo>
                    <a:cubicBezTo>
                      <a:pt x="57389" y="74133"/>
                      <a:pt x="57913" y="74324"/>
                      <a:pt x="58401" y="74467"/>
                    </a:cubicBezTo>
                    <a:cubicBezTo>
                      <a:pt x="58532" y="74502"/>
                      <a:pt x="58675" y="74538"/>
                      <a:pt x="58806" y="74562"/>
                    </a:cubicBezTo>
                    <a:cubicBezTo>
                      <a:pt x="58937" y="74598"/>
                      <a:pt x="59068" y="74621"/>
                      <a:pt x="59211" y="74645"/>
                    </a:cubicBezTo>
                    <a:lnTo>
                      <a:pt x="59604" y="74681"/>
                    </a:lnTo>
                    <a:cubicBezTo>
                      <a:pt x="59746" y="74705"/>
                      <a:pt x="59877" y="74717"/>
                      <a:pt x="60008" y="74717"/>
                    </a:cubicBezTo>
                    <a:cubicBezTo>
                      <a:pt x="60063" y="74718"/>
                      <a:pt x="60118" y="74719"/>
                      <a:pt x="60172" y="74719"/>
                    </a:cubicBezTo>
                    <a:cubicBezTo>
                      <a:pt x="60653" y="74719"/>
                      <a:pt x="61133" y="74673"/>
                      <a:pt x="61604" y="74598"/>
                    </a:cubicBezTo>
                    <a:cubicBezTo>
                      <a:pt x="62640" y="74407"/>
                      <a:pt x="63640" y="74014"/>
                      <a:pt x="64533" y="73490"/>
                    </a:cubicBezTo>
                    <a:cubicBezTo>
                      <a:pt x="64985" y="73228"/>
                      <a:pt x="65414" y="72943"/>
                      <a:pt x="65819" y="72621"/>
                    </a:cubicBezTo>
                    <a:cubicBezTo>
                      <a:pt x="66212" y="72288"/>
                      <a:pt x="66593" y="71943"/>
                      <a:pt x="66950" y="71574"/>
                    </a:cubicBezTo>
                    <a:cubicBezTo>
                      <a:pt x="67307" y="71204"/>
                      <a:pt x="67628" y="70812"/>
                      <a:pt x="67926" y="70395"/>
                    </a:cubicBezTo>
                    <a:cubicBezTo>
                      <a:pt x="68224" y="70002"/>
                      <a:pt x="68498" y="69561"/>
                      <a:pt x="68748" y="69121"/>
                    </a:cubicBezTo>
                    <a:cubicBezTo>
                      <a:pt x="68998" y="68668"/>
                      <a:pt x="69224" y="68216"/>
                      <a:pt x="69414" y="67752"/>
                    </a:cubicBezTo>
                    <a:cubicBezTo>
                      <a:pt x="69416" y="67749"/>
                      <a:pt x="69417" y="67746"/>
                      <a:pt x="69418" y="67743"/>
                    </a:cubicBezTo>
                    <a:lnTo>
                      <a:pt x="69418" y="67743"/>
                    </a:lnTo>
                    <a:cubicBezTo>
                      <a:pt x="69541" y="67890"/>
                      <a:pt x="69671" y="68032"/>
                      <a:pt x="69807" y="68168"/>
                    </a:cubicBezTo>
                    <a:cubicBezTo>
                      <a:pt x="70307" y="68668"/>
                      <a:pt x="70915" y="69085"/>
                      <a:pt x="71593" y="69383"/>
                    </a:cubicBezTo>
                    <a:cubicBezTo>
                      <a:pt x="71677" y="69430"/>
                      <a:pt x="71760" y="69466"/>
                      <a:pt x="71843" y="69490"/>
                    </a:cubicBezTo>
                    <a:lnTo>
                      <a:pt x="71867" y="69502"/>
                    </a:lnTo>
                    <a:lnTo>
                      <a:pt x="71915" y="69526"/>
                    </a:lnTo>
                    <a:lnTo>
                      <a:pt x="71974" y="69538"/>
                    </a:lnTo>
                    <a:lnTo>
                      <a:pt x="72093" y="69585"/>
                    </a:lnTo>
                    <a:lnTo>
                      <a:pt x="72212" y="69621"/>
                    </a:lnTo>
                    <a:lnTo>
                      <a:pt x="72355" y="69669"/>
                    </a:lnTo>
                    <a:cubicBezTo>
                      <a:pt x="72439" y="69704"/>
                      <a:pt x="72546" y="69728"/>
                      <a:pt x="72629" y="69740"/>
                    </a:cubicBezTo>
                    <a:cubicBezTo>
                      <a:pt x="72986" y="69823"/>
                      <a:pt x="73355" y="69859"/>
                      <a:pt x="73724" y="69883"/>
                    </a:cubicBezTo>
                    <a:cubicBezTo>
                      <a:pt x="73774" y="69884"/>
                      <a:pt x="73823" y="69885"/>
                      <a:pt x="73872" y="69885"/>
                    </a:cubicBezTo>
                    <a:cubicBezTo>
                      <a:pt x="74189" y="69885"/>
                      <a:pt x="74499" y="69854"/>
                      <a:pt x="74808" y="69823"/>
                    </a:cubicBezTo>
                    <a:cubicBezTo>
                      <a:pt x="75165" y="69764"/>
                      <a:pt x="75510" y="69680"/>
                      <a:pt x="75844" y="69585"/>
                    </a:cubicBezTo>
                    <a:cubicBezTo>
                      <a:pt x="76177" y="69478"/>
                      <a:pt x="76522" y="69347"/>
                      <a:pt x="76832" y="69192"/>
                    </a:cubicBezTo>
                    <a:cubicBezTo>
                      <a:pt x="77142" y="69026"/>
                      <a:pt x="77439" y="68871"/>
                      <a:pt x="77737" y="68668"/>
                    </a:cubicBezTo>
                    <a:cubicBezTo>
                      <a:pt x="78320" y="68299"/>
                      <a:pt x="78856" y="67835"/>
                      <a:pt x="79332" y="67347"/>
                    </a:cubicBezTo>
                    <a:cubicBezTo>
                      <a:pt x="79570" y="67097"/>
                      <a:pt x="79785" y="66823"/>
                      <a:pt x="79999" y="66561"/>
                    </a:cubicBezTo>
                    <a:cubicBezTo>
                      <a:pt x="80106" y="66430"/>
                      <a:pt x="80190" y="66275"/>
                      <a:pt x="80297" y="66144"/>
                    </a:cubicBezTo>
                    <a:cubicBezTo>
                      <a:pt x="80404" y="65989"/>
                      <a:pt x="80487" y="65859"/>
                      <a:pt x="80582" y="65716"/>
                    </a:cubicBezTo>
                    <a:cubicBezTo>
                      <a:pt x="80666" y="65561"/>
                      <a:pt x="80761" y="65418"/>
                      <a:pt x="80832" y="65263"/>
                    </a:cubicBezTo>
                    <a:cubicBezTo>
                      <a:pt x="80903" y="65143"/>
                      <a:pt x="80973" y="65015"/>
                      <a:pt x="81036" y="64892"/>
                    </a:cubicBezTo>
                    <a:lnTo>
                      <a:pt x="81036" y="64892"/>
                    </a:lnTo>
                    <a:cubicBezTo>
                      <a:pt x="81664" y="65521"/>
                      <a:pt x="82365" y="66089"/>
                      <a:pt x="83107" y="66561"/>
                    </a:cubicBezTo>
                    <a:cubicBezTo>
                      <a:pt x="83642" y="66882"/>
                      <a:pt x="84190" y="67180"/>
                      <a:pt x="84773" y="67442"/>
                    </a:cubicBezTo>
                    <a:cubicBezTo>
                      <a:pt x="84916" y="67502"/>
                      <a:pt x="85059" y="67561"/>
                      <a:pt x="85214" y="67621"/>
                    </a:cubicBezTo>
                    <a:lnTo>
                      <a:pt x="85333" y="67656"/>
                    </a:lnTo>
                    <a:lnTo>
                      <a:pt x="85428" y="67704"/>
                    </a:lnTo>
                    <a:lnTo>
                      <a:pt x="85643" y="67775"/>
                    </a:lnTo>
                    <a:cubicBezTo>
                      <a:pt x="85785" y="67823"/>
                      <a:pt x="85952" y="67883"/>
                      <a:pt x="86107" y="67930"/>
                    </a:cubicBezTo>
                    <a:cubicBezTo>
                      <a:pt x="86262" y="67978"/>
                      <a:pt x="86416" y="68037"/>
                      <a:pt x="86559" y="68061"/>
                    </a:cubicBezTo>
                    <a:cubicBezTo>
                      <a:pt x="87582" y="68319"/>
                      <a:pt x="88639" y="68445"/>
                      <a:pt x="89687" y="68445"/>
                    </a:cubicBezTo>
                    <a:cubicBezTo>
                      <a:pt x="89895" y="68445"/>
                      <a:pt x="90103" y="68440"/>
                      <a:pt x="90310" y="68430"/>
                    </a:cubicBezTo>
                    <a:cubicBezTo>
                      <a:pt x="91560" y="68359"/>
                      <a:pt x="92798" y="68109"/>
                      <a:pt x="93989" y="67716"/>
                    </a:cubicBezTo>
                    <a:cubicBezTo>
                      <a:pt x="95168" y="67323"/>
                      <a:pt x="96299" y="66787"/>
                      <a:pt x="97358" y="66132"/>
                    </a:cubicBezTo>
                    <a:cubicBezTo>
                      <a:pt x="98406" y="65478"/>
                      <a:pt x="99394" y="64716"/>
                      <a:pt x="100299" y="63882"/>
                    </a:cubicBezTo>
                    <a:cubicBezTo>
                      <a:pt x="102097" y="62215"/>
                      <a:pt x="103585" y="60215"/>
                      <a:pt x="104740" y="58048"/>
                    </a:cubicBezTo>
                    <a:cubicBezTo>
                      <a:pt x="105312" y="56965"/>
                      <a:pt x="105788" y="55833"/>
                      <a:pt x="106193" y="54679"/>
                    </a:cubicBezTo>
                    <a:cubicBezTo>
                      <a:pt x="106598" y="53524"/>
                      <a:pt x="106907" y="52333"/>
                      <a:pt x="107121" y="51131"/>
                    </a:cubicBezTo>
                    <a:cubicBezTo>
                      <a:pt x="107550" y="48702"/>
                      <a:pt x="107574" y="46213"/>
                      <a:pt x="107157" y="43772"/>
                    </a:cubicBezTo>
                    <a:cubicBezTo>
                      <a:pt x="106931" y="42558"/>
                      <a:pt x="106609" y="41367"/>
                      <a:pt x="106145" y="40201"/>
                    </a:cubicBezTo>
                    <a:cubicBezTo>
                      <a:pt x="105693" y="39046"/>
                      <a:pt x="105097" y="37927"/>
                      <a:pt x="104359" y="36914"/>
                    </a:cubicBezTo>
                    <a:cubicBezTo>
                      <a:pt x="103633" y="35902"/>
                      <a:pt x="102764" y="34962"/>
                      <a:pt x="101776" y="34188"/>
                    </a:cubicBezTo>
                    <a:cubicBezTo>
                      <a:pt x="100775" y="33414"/>
                      <a:pt x="99656" y="32795"/>
                      <a:pt x="98466" y="32342"/>
                    </a:cubicBezTo>
                    <a:lnTo>
                      <a:pt x="98311" y="32212"/>
                    </a:lnTo>
                    <a:cubicBezTo>
                      <a:pt x="98216" y="32200"/>
                      <a:pt x="98144" y="32164"/>
                      <a:pt x="98073" y="32152"/>
                    </a:cubicBezTo>
                    <a:cubicBezTo>
                      <a:pt x="97906" y="32104"/>
                      <a:pt x="97751" y="32081"/>
                      <a:pt x="97596" y="32045"/>
                    </a:cubicBezTo>
                    <a:cubicBezTo>
                      <a:pt x="97450" y="32022"/>
                      <a:pt x="97293" y="32000"/>
                      <a:pt x="97146" y="31997"/>
                    </a:cubicBezTo>
                    <a:lnTo>
                      <a:pt x="97146" y="31997"/>
                    </a:lnTo>
                    <a:cubicBezTo>
                      <a:pt x="97197" y="31634"/>
                      <a:pt x="97238" y="31268"/>
                      <a:pt x="97275" y="30902"/>
                    </a:cubicBezTo>
                    <a:cubicBezTo>
                      <a:pt x="97335" y="30307"/>
                      <a:pt x="97370" y="29711"/>
                      <a:pt x="97382" y="29116"/>
                    </a:cubicBezTo>
                    <a:cubicBezTo>
                      <a:pt x="97394" y="27925"/>
                      <a:pt x="97335" y="26735"/>
                      <a:pt x="97156" y="25556"/>
                    </a:cubicBezTo>
                    <a:cubicBezTo>
                      <a:pt x="97073" y="24961"/>
                      <a:pt x="96954" y="24377"/>
                      <a:pt x="96823" y="23806"/>
                    </a:cubicBezTo>
                    <a:cubicBezTo>
                      <a:pt x="96668" y="23222"/>
                      <a:pt x="96501" y="22651"/>
                      <a:pt x="96311" y="22091"/>
                    </a:cubicBezTo>
                    <a:cubicBezTo>
                      <a:pt x="96108" y="21520"/>
                      <a:pt x="95882" y="20972"/>
                      <a:pt x="95632" y="20436"/>
                    </a:cubicBezTo>
                    <a:cubicBezTo>
                      <a:pt x="95370" y="19900"/>
                      <a:pt x="95096" y="19377"/>
                      <a:pt x="94775" y="18877"/>
                    </a:cubicBezTo>
                    <a:cubicBezTo>
                      <a:pt x="94465" y="18388"/>
                      <a:pt x="94120" y="17888"/>
                      <a:pt x="93739" y="17436"/>
                    </a:cubicBezTo>
                    <a:cubicBezTo>
                      <a:pt x="93370" y="16983"/>
                      <a:pt x="92953" y="16543"/>
                      <a:pt x="92512" y="16138"/>
                    </a:cubicBezTo>
                    <a:cubicBezTo>
                      <a:pt x="92072" y="15733"/>
                      <a:pt x="91608" y="15364"/>
                      <a:pt x="91119" y="15019"/>
                    </a:cubicBezTo>
                    <a:cubicBezTo>
                      <a:pt x="90631" y="14674"/>
                      <a:pt x="90107" y="14376"/>
                      <a:pt x="89572" y="14126"/>
                    </a:cubicBezTo>
                    <a:cubicBezTo>
                      <a:pt x="89036" y="13876"/>
                      <a:pt x="88488" y="13650"/>
                      <a:pt x="87905" y="13471"/>
                    </a:cubicBezTo>
                    <a:cubicBezTo>
                      <a:pt x="87333" y="13293"/>
                      <a:pt x="86762" y="13173"/>
                      <a:pt x="86166" y="13090"/>
                    </a:cubicBezTo>
                    <a:cubicBezTo>
                      <a:pt x="85602" y="13005"/>
                      <a:pt x="85032" y="12966"/>
                      <a:pt x="84464" y="12966"/>
                    </a:cubicBezTo>
                    <a:cubicBezTo>
                      <a:pt x="83903" y="12966"/>
                      <a:pt x="83344" y="13005"/>
                      <a:pt x="82795" y="13075"/>
                    </a:cubicBezTo>
                    <a:lnTo>
                      <a:pt x="82795" y="13075"/>
                    </a:lnTo>
                    <a:cubicBezTo>
                      <a:pt x="82743" y="12984"/>
                      <a:pt x="82689" y="12892"/>
                      <a:pt x="82630" y="12804"/>
                    </a:cubicBezTo>
                    <a:cubicBezTo>
                      <a:pt x="82547" y="12650"/>
                      <a:pt x="82452" y="12507"/>
                      <a:pt x="82356" y="12376"/>
                    </a:cubicBezTo>
                    <a:cubicBezTo>
                      <a:pt x="82154" y="12102"/>
                      <a:pt x="81940" y="11840"/>
                      <a:pt x="81678" y="11602"/>
                    </a:cubicBezTo>
                    <a:cubicBezTo>
                      <a:pt x="81440" y="11340"/>
                      <a:pt x="81166" y="11138"/>
                      <a:pt x="80880" y="10947"/>
                    </a:cubicBezTo>
                    <a:cubicBezTo>
                      <a:pt x="80725" y="10840"/>
                      <a:pt x="80582" y="10745"/>
                      <a:pt x="80428" y="10673"/>
                    </a:cubicBezTo>
                    <a:cubicBezTo>
                      <a:pt x="80273" y="10590"/>
                      <a:pt x="80118" y="10506"/>
                      <a:pt x="79951" y="10447"/>
                    </a:cubicBezTo>
                    <a:cubicBezTo>
                      <a:pt x="79916" y="10435"/>
                      <a:pt x="79880" y="10423"/>
                      <a:pt x="79820" y="10411"/>
                    </a:cubicBezTo>
                    <a:lnTo>
                      <a:pt x="79701" y="10364"/>
                    </a:lnTo>
                    <a:cubicBezTo>
                      <a:pt x="79630" y="10352"/>
                      <a:pt x="79535" y="10316"/>
                      <a:pt x="79451" y="10292"/>
                    </a:cubicBezTo>
                    <a:cubicBezTo>
                      <a:pt x="79285" y="10233"/>
                      <a:pt x="79118" y="10185"/>
                      <a:pt x="78939" y="10149"/>
                    </a:cubicBezTo>
                    <a:cubicBezTo>
                      <a:pt x="78606" y="10078"/>
                      <a:pt x="78249" y="10054"/>
                      <a:pt x="77904" y="10054"/>
                    </a:cubicBezTo>
                    <a:cubicBezTo>
                      <a:pt x="77725" y="10054"/>
                      <a:pt x="77558" y="10054"/>
                      <a:pt x="77380" y="10066"/>
                    </a:cubicBezTo>
                    <a:cubicBezTo>
                      <a:pt x="77201" y="10078"/>
                      <a:pt x="77034" y="10090"/>
                      <a:pt x="76856" y="10125"/>
                    </a:cubicBezTo>
                    <a:cubicBezTo>
                      <a:pt x="76701" y="10149"/>
                      <a:pt x="76522" y="10185"/>
                      <a:pt x="76356" y="10233"/>
                    </a:cubicBezTo>
                    <a:lnTo>
                      <a:pt x="76228" y="10269"/>
                    </a:lnTo>
                    <a:lnTo>
                      <a:pt x="76228" y="10269"/>
                    </a:lnTo>
                    <a:cubicBezTo>
                      <a:pt x="75947" y="9466"/>
                      <a:pt x="75594" y="8661"/>
                      <a:pt x="75177" y="7911"/>
                    </a:cubicBezTo>
                    <a:cubicBezTo>
                      <a:pt x="74701" y="7030"/>
                      <a:pt x="74141" y="6208"/>
                      <a:pt x="73486" y="5446"/>
                    </a:cubicBezTo>
                    <a:cubicBezTo>
                      <a:pt x="72831" y="4696"/>
                      <a:pt x="72081" y="4006"/>
                      <a:pt x="71260" y="3422"/>
                    </a:cubicBezTo>
                    <a:cubicBezTo>
                      <a:pt x="70867" y="3148"/>
                      <a:pt x="70426" y="2875"/>
                      <a:pt x="69986" y="2636"/>
                    </a:cubicBezTo>
                    <a:cubicBezTo>
                      <a:pt x="69533" y="2398"/>
                      <a:pt x="69081" y="2196"/>
                      <a:pt x="68605" y="2017"/>
                    </a:cubicBezTo>
                    <a:cubicBezTo>
                      <a:pt x="68379" y="1934"/>
                      <a:pt x="68128" y="1851"/>
                      <a:pt x="67890" y="1779"/>
                    </a:cubicBezTo>
                    <a:cubicBezTo>
                      <a:pt x="67652" y="1696"/>
                      <a:pt x="67414" y="1636"/>
                      <a:pt x="67152" y="1577"/>
                    </a:cubicBezTo>
                    <a:cubicBezTo>
                      <a:pt x="66652" y="1458"/>
                      <a:pt x="66164" y="1374"/>
                      <a:pt x="65652" y="1327"/>
                    </a:cubicBezTo>
                    <a:cubicBezTo>
                      <a:pt x="65250" y="1284"/>
                      <a:pt x="64844" y="1264"/>
                      <a:pt x="64438" y="1264"/>
                    </a:cubicBezTo>
                    <a:cubicBezTo>
                      <a:pt x="63833" y="1264"/>
                      <a:pt x="63226" y="1308"/>
                      <a:pt x="62628" y="1386"/>
                    </a:cubicBezTo>
                    <a:cubicBezTo>
                      <a:pt x="61640" y="1541"/>
                      <a:pt x="60651" y="1791"/>
                      <a:pt x="59711" y="2136"/>
                    </a:cubicBezTo>
                    <a:cubicBezTo>
                      <a:pt x="58964" y="2398"/>
                      <a:pt x="58253" y="2733"/>
                      <a:pt x="57568" y="3106"/>
                    </a:cubicBezTo>
                    <a:lnTo>
                      <a:pt x="57568" y="3106"/>
                    </a:lnTo>
                    <a:cubicBezTo>
                      <a:pt x="57279" y="2692"/>
                      <a:pt x="56952" y="2299"/>
                      <a:pt x="56579" y="1934"/>
                    </a:cubicBezTo>
                    <a:cubicBezTo>
                      <a:pt x="56044" y="1434"/>
                      <a:pt x="55413" y="1005"/>
                      <a:pt x="54746" y="672"/>
                    </a:cubicBezTo>
                    <a:cubicBezTo>
                      <a:pt x="54567" y="600"/>
                      <a:pt x="54401" y="505"/>
                      <a:pt x="54222" y="446"/>
                    </a:cubicBezTo>
                    <a:lnTo>
                      <a:pt x="54162" y="422"/>
                    </a:lnTo>
                    <a:lnTo>
                      <a:pt x="54091" y="386"/>
                    </a:lnTo>
                    <a:lnTo>
                      <a:pt x="53972" y="350"/>
                    </a:lnTo>
                    <a:cubicBezTo>
                      <a:pt x="53901" y="327"/>
                      <a:pt x="53817" y="303"/>
                      <a:pt x="53722" y="267"/>
                    </a:cubicBezTo>
                    <a:lnTo>
                      <a:pt x="53436" y="196"/>
                    </a:lnTo>
                    <a:lnTo>
                      <a:pt x="53162" y="136"/>
                    </a:lnTo>
                    <a:lnTo>
                      <a:pt x="52900" y="89"/>
                    </a:lnTo>
                    <a:cubicBezTo>
                      <a:pt x="52793" y="77"/>
                      <a:pt x="52710" y="65"/>
                      <a:pt x="52615" y="53"/>
                    </a:cubicBezTo>
                    <a:cubicBezTo>
                      <a:pt x="52333" y="16"/>
                      <a:pt x="52051" y="1"/>
                      <a:pt x="51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70"/>
              <p:cNvSpPr/>
              <p:nvPr/>
            </p:nvSpPr>
            <p:spPr>
              <a:xfrm>
                <a:off x="4350960" y="2836414"/>
                <a:ext cx="344355" cy="575075"/>
              </a:xfrm>
              <a:custGeom>
                <a:avLst/>
                <a:gdLst/>
                <a:ahLst/>
                <a:cxnLst/>
                <a:rect l="l" t="t" r="r" b="b"/>
                <a:pathLst>
                  <a:path w="6788" h="11336" extrusionOk="0">
                    <a:moveTo>
                      <a:pt x="5716" y="1"/>
                    </a:moveTo>
                    <a:lnTo>
                      <a:pt x="5716" y="1"/>
                    </a:lnTo>
                    <a:cubicBezTo>
                      <a:pt x="5716" y="1"/>
                      <a:pt x="5728" y="60"/>
                      <a:pt x="5764" y="167"/>
                    </a:cubicBezTo>
                    <a:cubicBezTo>
                      <a:pt x="5787" y="275"/>
                      <a:pt x="5823" y="417"/>
                      <a:pt x="5859" y="620"/>
                    </a:cubicBezTo>
                    <a:cubicBezTo>
                      <a:pt x="5906" y="810"/>
                      <a:pt x="5954" y="1048"/>
                      <a:pt x="6002" y="1310"/>
                    </a:cubicBezTo>
                    <a:cubicBezTo>
                      <a:pt x="6026" y="1584"/>
                      <a:pt x="6073" y="1894"/>
                      <a:pt x="6097" y="2227"/>
                    </a:cubicBezTo>
                    <a:cubicBezTo>
                      <a:pt x="6145" y="2561"/>
                      <a:pt x="6145" y="2918"/>
                      <a:pt x="6145" y="3299"/>
                    </a:cubicBezTo>
                    <a:cubicBezTo>
                      <a:pt x="6145" y="3668"/>
                      <a:pt x="6097" y="4073"/>
                      <a:pt x="6061" y="4466"/>
                    </a:cubicBezTo>
                    <a:cubicBezTo>
                      <a:pt x="6002" y="4870"/>
                      <a:pt x="5906" y="5287"/>
                      <a:pt x="5787" y="5692"/>
                    </a:cubicBezTo>
                    <a:cubicBezTo>
                      <a:pt x="5656" y="6097"/>
                      <a:pt x="5502" y="6490"/>
                      <a:pt x="5299" y="6871"/>
                    </a:cubicBezTo>
                    <a:cubicBezTo>
                      <a:pt x="5109" y="7252"/>
                      <a:pt x="4871" y="7597"/>
                      <a:pt x="4609" y="7942"/>
                    </a:cubicBezTo>
                    <a:cubicBezTo>
                      <a:pt x="4478" y="8085"/>
                      <a:pt x="4347" y="8252"/>
                      <a:pt x="4216" y="8418"/>
                    </a:cubicBezTo>
                    <a:cubicBezTo>
                      <a:pt x="4061" y="8561"/>
                      <a:pt x="3930" y="8716"/>
                      <a:pt x="3775" y="8859"/>
                    </a:cubicBezTo>
                    <a:lnTo>
                      <a:pt x="3335" y="9264"/>
                    </a:lnTo>
                    <a:cubicBezTo>
                      <a:pt x="3168" y="9383"/>
                      <a:pt x="3025" y="9502"/>
                      <a:pt x="2870" y="9621"/>
                    </a:cubicBezTo>
                    <a:cubicBezTo>
                      <a:pt x="2728" y="9740"/>
                      <a:pt x="2573" y="9847"/>
                      <a:pt x="2430" y="9954"/>
                    </a:cubicBezTo>
                    <a:cubicBezTo>
                      <a:pt x="2347" y="9990"/>
                      <a:pt x="2275" y="10050"/>
                      <a:pt x="2204" y="10097"/>
                    </a:cubicBezTo>
                    <a:lnTo>
                      <a:pt x="1977" y="10228"/>
                    </a:lnTo>
                    <a:cubicBezTo>
                      <a:pt x="1846" y="10323"/>
                      <a:pt x="1715" y="10407"/>
                      <a:pt x="1573" y="10490"/>
                    </a:cubicBezTo>
                    <a:cubicBezTo>
                      <a:pt x="1442" y="10562"/>
                      <a:pt x="1311" y="10621"/>
                      <a:pt x="1192" y="10692"/>
                    </a:cubicBezTo>
                    <a:cubicBezTo>
                      <a:pt x="1073" y="10764"/>
                      <a:pt x="953" y="10823"/>
                      <a:pt x="846" y="10883"/>
                    </a:cubicBezTo>
                    <a:cubicBezTo>
                      <a:pt x="739" y="10943"/>
                      <a:pt x="644" y="10990"/>
                      <a:pt x="549" y="11038"/>
                    </a:cubicBezTo>
                    <a:cubicBezTo>
                      <a:pt x="203" y="11216"/>
                      <a:pt x="1" y="11335"/>
                      <a:pt x="1" y="11335"/>
                    </a:cubicBezTo>
                    <a:cubicBezTo>
                      <a:pt x="1" y="11335"/>
                      <a:pt x="227" y="11288"/>
                      <a:pt x="608" y="11181"/>
                    </a:cubicBezTo>
                    <a:cubicBezTo>
                      <a:pt x="715" y="11157"/>
                      <a:pt x="823" y="11121"/>
                      <a:pt x="942" y="11097"/>
                    </a:cubicBezTo>
                    <a:cubicBezTo>
                      <a:pt x="1061" y="11062"/>
                      <a:pt x="1180" y="11014"/>
                      <a:pt x="1311" y="10978"/>
                    </a:cubicBezTo>
                    <a:cubicBezTo>
                      <a:pt x="1430" y="10931"/>
                      <a:pt x="1573" y="10883"/>
                      <a:pt x="1727" y="10823"/>
                    </a:cubicBezTo>
                    <a:cubicBezTo>
                      <a:pt x="1870" y="10764"/>
                      <a:pt x="2025" y="10704"/>
                      <a:pt x="2192" y="10633"/>
                    </a:cubicBezTo>
                    <a:cubicBezTo>
                      <a:pt x="2263" y="10597"/>
                      <a:pt x="2335" y="10562"/>
                      <a:pt x="2430" y="10526"/>
                    </a:cubicBezTo>
                    <a:cubicBezTo>
                      <a:pt x="2513" y="10502"/>
                      <a:pt x="2585" y="10454"/>
                      <a:pt x="2680" y="10407"/>
                    </a:cubicBezTo>
                    <a:cubicBezTo>
                      <a:pt x="2847" y="10323"/>
                      <a:pt x="3001" y="10228"/>
                      <a:pt x="3180" y="10133"/>
                    </a:cubicBezTo>
                    <a:cubicBezTo>
                      <a:pt x="3347" y="10014"/>
                      <a:pt x="3525" y="9907"/>
                      <a:pt x="3704" y="9788"/>
                    </a:cubicBezTo>
                    <a:cubicBezTo>
                      <a:pt x="3882" y="9657"/>
                      <a:pt x="4049" y="9514"/>
                      <a:pt x="4228" y="9383"/>
                    </a:cubicBezTo>
                    <a:cubicBezTo>
                      <a:pt x="4406" y="9240"/>
                      <a:pt x="4573" y="9073"/>
                      <a:pt x="4728" y="8918"/>
                    </a:cubicBezTo>
                    <a:cubicBezTo>
                      <a:pt x="4894" y="8764"/>
                      <a:pt x="5061" y="8585"/>
                      <a:pt x="5204" y="8406"/>
                    </a:cubicBezTo>
                    <a:cubicBezTo>
                      <a:pt x="5502" y="8025"/>
                      <a:pt x="5776" y="7645"/>
                      <a:pt x="6002" y="7216"/>
                    </a:cubicBezTo>
                    <a:cubicBezTo>
                      <a:pt x="6216" y="6799"/>
                      <a:pt x="6383" y="6335"/>
                      <a:pt x="6514" y="5882"/>
                    </a:cubicBezTo>
                    <a:cubicBezTo>
                      <a:pt x="6585" y="5668"/>
                      <a:pt x="6633" y="5430"/>
                      <a:pt x="6668" y="5204"/>
                    </a:cubicBezTo>
                    <a:cubicBezTo>
                      <a:pt x="6716" y="4978"/>
                      <a:pt x="6740" y="4751"/>
                      <a:pt x="6752" y="4537"/>
                    </a:cubicBezTo>
                    <a:cubicBezTo>
                      <a:pt x="6788" y="4085"/>
                      <a:pt x="6788" y="3656"/>
                      <a:pt x="6740" y="3251"/>
                    </a:cubicBezTo>
                    <a:cubicBezTo>
                      <a:pt x="6728" y="3061"/>
                      <a:pt x="6692" y="2858"/>
                      <a:pt x="6668" y="2668"/>
                    </a:cubicBezTo>
                    <a:cubicBezTo>
                      <a:pt x="6633" y="2477"/>
                      <a:pt x="6609" y="2299"/>
                      <a:pt x="6561" y="2132"/>
                    </a:cubicBezTo>
                    <a:cubicBezTo>
                      <a:pt x="6490" y="1787"/>
                      <a:pt x="6383" y="1489"/>
                      <a:pt x="6299" y="1227"/>
                    </a:cubicBezTo>
                    <a:cubicBezTo>
                      <a:pt x="6192" y="965"/>
                      <a:pt x="6097" y="739"/>
                      <a:pt x="6014" y="560"/>
                    </a:cubicBezTo>
                    <a:cubicBezTo>
                      <a:pt x="5847" y="203"/>
                      <a:pt x="5716" y="1"/>
                      <a:pt x="57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70"/>
              <p:cNvSpPr/>
              <p:nvPr/>
            </p:nvSpPr>
            <p:spPr>
              <a:xfrm>
                <a:off x="4655380" y="2545284"/>
                <a:ext cx="192115" cy="547275"/>
              </a:xfrm>
              <a:custGeom>
                <a:avLst/>
                <a:gdLst/>
                <a:ahLst/>
                <a:cxnLst/>
                <a:rect l="l" t="t" r="r" b="b"/>
                <a:pathLst>
                  <a:path w="3787" h="10788" extrusionOk="0">
                    <a:moveTo>
                      <a:pt x="1703" y="1"/>
                    </a:moveTo>
                    <a:lnTo>
                      <a:pt x="1703" y="1"/>
                    </a:lnTo>
                    <a:cubicBezTo>
                      <a:pt x="1704" y="1"/>
                      <a:pt x="1846" y="144"/>
                      <a:pt x="2037" y="430"/>
                    </a:cubicBezTo>
                    <a:cubicBezTo>
                      <a:pt x="2227" y="703"/>
                      <a:pt x="2477" y="1108"/>
                      <a:pt x="2739" y="1608"/>
                    </a:cubicBezTo>
                    <a:cubicBezTo>
                      <a:pt x="2858" y="1858"/>
                      <a:pt x="2977" y="2144"/>
                      <a:pt x="3073" y="2442"/>
                    </a:cubicBezTo>
                    <a:cubicBezTo>
                      <a:pt x="3192" y="2739"/>
                      <a:pt x="3275" y="3073"/>
                      <a:pt x="3346" y="3406"/>
                    </a:cubicBezTo>
                    <a:cubicBezTo>
                      <a:pt x="3406" y="3751"/>
                      <a:pt x="3454" y="4109"/>
                      <a:pt x="3454" y="4466"/>
                    </a:cubicBezTo>
                    <a:cubicBezTo>
                      <a:pt x="3454" y="4823"/>
                      <a:pt x="3418" y="5192"/>
                      <a:pt x="3346" y="5549"/>
                    </a:cubicBezTo>
                    <a:cubicBezTo>
                      <a:pt x="3287" y="5906"/>
                      <a:pt x="3168" y="6264"/>
                      <a:pt x="3049" y="6597"/>
                    </a:cubicBezTo>
                    <a:cubicBezTo>
                      <a:pt x="2977" y="6764"/>
                      <a:pt x="2894" y="6907"/>
                      <a:pt x="2823" y="7073"/>
                    </a:cubicBezTo>
                    <a:cubicBezTo>
                      <a:pt x="2739" y="7216"/>
                      <a:pt x="2656" y="7371"/>
                      <a:pt x="2572" y="7514"/>
                    </a:cubicBezTo>
                    <a:cubicBezTo>
                      <a:pt x="2465" y="7657"/>
                      <a:pt x="2382" y="7799"/>
                      <a:pt x="2287" y="7930"/>
                    </a:cubicBezTo>
                    <a:cubicBezTo>
                      <a:pt x="2180" y="8073"/>
                      <a:pt x="2084" y="8204"/>
                      <a:pt x="1989" y="8323"/>
                    </a:cubicBezTo>
                    <a:cubicBezTo>
                      <a:pt x="1906" y="8442"/>
                      <a:pt x="1787" y="8561"/>
                      <a:pt x="1691" y="8669"/>
                    </a:cubicBezTo>
                    <a:cubicBezTo>
                      <a:pt x="1632" y="8728"/>
                      <a:pt x="1584" y="8788"/>
                      <a:pt x="1549" y="8823"/>
                    </a:cubicBezTo>
                    <a:cubicBezTo>
                      <a:pt x="1501" y="8883"/>
                      <a:pt x="1441" y="8931"/>
                      <a:pt x="1394" y="8978"/>
                    </a:cubicBezTo>
                    <a:cubicBezTo>
                      <a:pt x="1287" y="9062"/>
                      <a:pt x="1203" y="9157"/>
                      <a:pt x="1108" y="9240"/>
                    </a:cubicBezTo>
                    <a:cubicBezTo>
                      <a:pt x="1025" y="9335"/>
                      <a:pt x="929" y="9407"/>
                      <a:pt x="846" y="9478"/>
                    </a:cubicBezTo>
                    <a:cubicBezTo>
                      <a:pt x="751" y="9562"/>
                      <a:pt x="679" y="9633"/>
                      <a:pt x="608" y="9693"/>
                    </a:cubicBezTo>
                    <a:cubicBezTo>
                      <a:pt x="537" y="9752"/>
                      <a:pt x="453" y="9812"/>
                      <a:pt x="394" y="9859"/>
                    </a:cubicBezTo>
                    <a:cubicBezTo>
                      <a:pt x="144" y="10050"/>
                      <a:pt x="1" y="10157"/>
                      <a:pt x="1" y="10157"/>
                    </a:cubicBezTo>
                    <a:lnTo>
                      <a:pt x="489" y="10788"/>
                    </a:lnTo>
                    <a:cubicBezTo>
                      <a:pt x="489" y="10788"/>
                      <a:pt x="632" y="10657"/>
                      <a:pt x="894" y="10431"/>
                    </a:cubicBezTo>
                    <a:cubicBezTo>
                      <a:pt x="953" y="10371"/>
                      <a:pt x="1025" y="10312"/>
                      <a:pt x="1096" y="10240"/>
                    </a:cubicBezTo>
                    <a:lnTo>
                      <a:pt x="1334" y="10002"/>
                    </a:lnTo>
                    <a:lnTo>
                      <a:pt x="1608" y="9740"/>
                    </a:lnTo>
                    <a:cubicBezTo>
                      <a:pt x="1691" y="9633"/>
                      <a:pt x="1787" y="9526"/>
                      <a:pt x="1882" y="9419"/>
                    </a:cubicBezTo>
                    <a:cubicBezTo>
                      <a:pt x="1930" y="9383"/>
                      <a:pt x="1989" y="9323"/>
                      <a:pt x="2037" y="9264"/>
                    </a:cubicBezTo>
                    <a:cubicBezTo>
                      <a:pt x="2096" y="9193"/>
                      <a:pt x="2144" y="9145"/>
                      <a:pt x="2180" y="9085"/>
                    </a:cubicBezTo>
                    <a:cubicBezTo>
                      <a:pt x="2275" y="8954"/>
                      <a:pt x="2394" y="8823"/>
                      <a:pt x="2477" y="8692"/>
                    </a:cubicBezTo>
                    <a:cubicBezTo>
                      <a:pt x="2572" y="8550"/>
                      <a:pt x="2656" y="8407"/>
                      <a:pt x="2763" y="8264"/>
                    </a:cubicBezTo>
                    <a:cubicBezTo>
                      <a:pt x="2858" y="8097"/>
                      <a:pt x="2942" y="7954"/>
                      <a:pt x="3037" y="7788"/>
                    </a:cubicBezTo>
                    <a:cubicBezTo>
                      <a:pt x="3108" y="7621"/>
                      <a:pt x="3180" y="7442"/>
                      <a:pt x="3275" y="7276"/>
                    </a:cubicBezTo>
                    <a:cubicBezTo>
                      <a:pt x="3346" y="7097"/>
                      <a:pt x="3418" y="6918"/>
                      <a:pt x="3477" y="6740"/>
                    </a:cubicBezTo>
                    <a:cubicBezTo>
                      <a:pt x="3596" y="6371"/>
                      <a:pt x="3692" y="5978"/>
                      <a:pt x="3727" y="5597"/>
                    </a:cubicBezTo>
                    <a:cubicBezTo>
                      <a:pt x="3787" y="5216"/>
                      <a:pt x="3787" y="4823"/>
                      <a:pt x="3763" y="4430"/>
                    </a:cubicBezTo>
                    <a:cubicBezTo>
                      <a:pt x="3727" y="4049"/>
                      <a:pt x="3668" y="3692"/>
                      <a:pt x="3585" y="3335"/>
                    </a:cubicBezTo>
                    <a:cubicBezTo>
                      <a:pt x="3477" y="2989"/>
                      <a:pt x="3370" y="2644"/>
                      <a:pt x="3239" y="2346"/>
                    </a:cubicBezTo>
                    <a:cubicBezTo>
                      <a:pt x="3108" y="2037"/>
                      <a:pt x="2977" y="1775"/>
                      <a:pt x="2823" y="1513"/>
                    </a:cubicBezTo>
                    <a:cubicBezTo>
                      <a:pt x="2537" y="1025"/>
                      <a:pt x="2263" y="644"/>
                      <a:pt x="2049" y="382"/>
                    </a:cubicBezTo>
                    <a:cubicBezTo>
                      <a:pt x="1846" y="132"/>
                      <a:pt x="1704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70"/>
              <p:cNvSpPr/>
              <p:nvPr/>
            </p:nvSpPr>
            <p:spPr>
              <a:xfrm>
                <a:off x="259017" y="1714810"/>
                <a:ext cx="313511" cy="854750"/>
              </a:xfrm>
              <a:custGeom>
                <a:avLst/>
                <a:gdLst/>
                <a:ahLst/>
                <a:cxnLst/>
                <a:rect l="l" t="t" r="r" b="b"/>
                <a:pathLst>
                  <a:path w="6180" h="16849" extrusionOk="0">
                    <a:moveTo>
                      <a:pt x="3596" y="1"/>
                    </a:moveTo>
                    <a:cubicBezTo>
                      <a:pt x="3596" y="1"/>
                      <a:pt x="3536" y="48"/>
                      <a:pt x="3393" y="96"/>
                    </a:cubicBezTo>
                    <a:cubicBezTo>
                      <a:pt x="3286" y="179"/>
                      <a:pt x="3120" y="334"/>
                      <a:pt x="2929" y="525"/>
                    </a:cubicBezTo>
                    <a:cubicBezTo>
                      <a:pt x="2739" y="715"/>
                      <a:pt x="2512" y="953"/>
                      <a:pt x="2274" y="1251"/>
                    </a:cubicBezTo>
                    <a:cubicBezTo>
                      <a:pt x="2036" y="1549"/>
                      <a:pt x="1786" y="1894"/>
                      <a:pt x="1536" y="2299"/>
                    </a:cubicBezTo>
                    <a:cubicBezTo>
                      <a:pt x="1453" y="2394"/>
                      <a:pt x="1393" y="2501"/>
                      <a:pt x="1334" y="2608"/>
                    </a:cubicBezTo>
                    <a:cubicBezTo>
                      <a:pt x="1274" y="2715"/>
                      <a:pt x="1215" y="2811"/>
                      <a:pt x="1155" y="2930"/>
                    </a:cubicBezTo>
                    <a:cubicBezTo>
                      <a:pt x="1036" y="3156"/>
                      <a:pt x="917" y="3394"/>
                      <a:pt x="822" y="3644"/>
                    </a:cubicBezTo>
                    <a:cubicBezTo>
                      <a:pt x="595" y="4156"/>
                      <a:pt x="417" y="4704"/>
                      <a:pt x="262" y="5287"/>
                    </a:cubicBezTo>
                    <a:cubicBezTo>
                      <a:pt x="238" y="5430"/>
                      <a:pt x="191" y="5585"/>
                      <a:pt x="167" y="5728"/>
                    </a:cubicBezTo>
                    <a:cubicBezTo>
                      <a:pt x="131" y="5883"/>
                      <a:pt x="119" y="6049"/>
                      <a:pt x="83" y="6192"/>
                    </a:cubicBezTo>
                    <a:cubicBezTo>
                      <a:pt x="83" y="6287"/>
                      <a:pt x="72" y="6359"/>
                      <a:pt x="60" y="6430"/>
                    </a:cubicBezTo>
                    <a:lnTo>
                      <a:pt x="48" y="6668"/>
                    </a:lnTo>
                    <a:cubicBezTo>
                      <a:pt x="24" y="6835"/>
                      <a:pt x="12" y="6978"/>
                      <a:pt x="12" y="7145"/>
                    </a:cubicBezTo>
                    <a:cubicBezTo>
                      <a:pt x="24" y="7478"/>
                      <a:pt x="0" y="7788"/>
                      <a:pt x="48" y="8109"/>
                    </a:cubicBezTo>
                    <a:lnTo>
                      <a:pt x="83" y="8609"/>
                    </a:lnTo>
                    <a:lnTo>
                      <a:pt x="167" y="9085"/>
                    </a:lnTo>
                    <a:lnTo>
                      <a:pt x="203" y="9323"/>
                    </a:lnTo>
                    <a:lnTo>
                      <a:pt x="262" y="9562"/>
                    </a:lnTo>
                    <a:cubicBezTo>
                      <a:pt x="310" y="9716"/>
                      <a:pt x="345" y="9871"/>
                      <a:pt x="381" y="10038"/>
                    </a:cubicBezTo>
                    <a:cubicBezTo>
                      <a:pt x="429" y="10193"/>
                      <a:pt x="476" y="10347"/>
                      <a:pt x="536" y="10490"/>
                    </a:cubicBezTo>
                    <a:cubicBezTo>
                      <a:pt x="595" y="10645"/>
                      <a:pt x="643" y="10788"/>
                      <a:pt x="703" y="10943"/>
                    </a:cubicBezTo>
                    <a:cubicBezTo>
                      <a:pt x="953" y="11526"/>
                      <a:pt x="1238" y="12074"/>
                      <a:pt x="1560" y="12574"/>
                    </a:cubicBezTo>
                    <a:cubicBezTo>
                      <a:pt x="1655" y="12717"/>
                      <a:pt x="1727" y="12836"/>
                      <a:pt x="1810" y="12955"/>
                    </a:cubicBezTo>
                    <a:cubicBezTo>
                      <a:pt x="1905" y="13074"/>
                      <a:pt x="1977" y="13205"/>
                      <a:pt x="2072" y="13312"/>
                    </a:cubicBezTo>
                    <a:cubicBezTo>
                      <a:pt x="2250" y="13526"/>
                      <a:pt x="2429" y="13753"/>
                      <a:pt x="2584" y="13967"/>
                    </a:cubicBezTo>
                    <a:cubicBezTo>
                      <a:pt x="2965" y="14348"/>
                      <a:pt x="3298" y="14741"/>
                      <a:pt x="3655" y="15038"/>
                    </a:cubicBezTo>
                    <a:cubicBezTo>
                      <a:pt x="3834" y="15193"/>
                      <a:pt x="4001" y="15348"/>
                      <a:pt x="4167" y="15479"/>
                    </a:cubicBezTo>
                    <a:cubicBezTo>
                      <a:pt x="4334" y="15610"/>
                      <a:pt x="4489" y="15729"/>
                      <a:pt x="4644" y="15848"/>
                    </a:cubicBezTo>
                    <a:cubicBezTo>
                      <a:pt x="4810" y="15955"/>
                      <a:pt x="4941" y="16074"/>
                      <a:pt x="5072" y="16169"/>
                    </a:cubicBezTo>
                    <a:cubicBezTo>
                      <a:pt x="5215" y="16253"/>
                      <a:pt x="5334" y="16324"/>
                      <a:pt x="5453" y="16408"/>
                    </a:cubicBezTo>
                    <a:cubicBezTo>
                      <a:pt x="5668" y="16550"/>
                      <a:pt x="5858" y="16658"/>
                      <a:pt x="5977" y="16729"/>
                    </a:cubicBezTo>
                    <a:cubicBezTo>
                      <a:pt x="6120" y="16801"/>
                      <a:pt x="6179" y="16848"/>
                      <a:pt x="6179" y="16848"/>
                    </a:cubicBezTo>
                    <a:cubicBezTo>
                      <a:pt x="6179" y="16848"/>
                      <a:pt x="6120" y="16789"/>
                      <a:pt x="6025" y="16681"/>
                    </a:cubicBezTo>
                    <a:cubicBezTo>
                      <a:pt x="5941" y="16586"/>
                      <a:pt x="5787" y="16420"/>
                      <a:pt x="5608" y="16229"/>
                    </a:cubicBezTo>
                    <a:cubicBezTo>
                      <a:pt x="5525" y="16122"/>
                      <a:pt x="5417" y="16015"/>
                      <a:pt x="5310" y="15896"/>
                    </a:cubicBezTo>
                    <a:cubicBezTo>
                      <a:pt x="5203" y="15777"/>
                      <a:pt x="5084" y="15646"/>
                      <a:pt x="4965" y="15515"/>
                    </a:cubicBezTo>
                    <a:cubicBezTo>
                      <a:pt x="4858" y="15360"/>
                      <a:pt x="4715" y="15217"/>
                      <a:pt x="4584" y="15062"/>
                    </a:cubicBezTo>
                    <a:cubicBezTo>
                      <a:pt x="4465" y="14896"/>
                      <a:pt x="4322" y="14741"/>
                      <a:pt x="4179" y="14562"/>
                    </a:cubicBezTo>
                    <a:cubicBezTo>
                      <a:pt x="4036" y="14384"/>
                      <a:pt x="3882" y="14217"/>
                      <a:pt x="3751" y="14003"/>
                    </a:cubicBezTo>
                    <a:cubicBezTo>
                      <a:pt x="3620" y="13812"/>
                      <a:pt x="3465" y="13622"/>
                      <a:pt x="3322" y="13407"/>
                    </a:cubicBezTo>
                    <a:cubicBezTo>
                      <a:pt x="3179" y="13205"/>
                      <a:pt x="3048" y="12979"/>
                      <a:pt x="2905" y="12752"/>
                    </a:cubicBezTo>
                    <a:cubicBezTo>
                      <a:pt x="2762" y="12538"/>
                      <a:pt x="2631" y="12300"/>
                      <a:pt x="2500" y="12062"/>
                    </a:cubicBezTo>
                    <a:cubicBezTo>
                      <a:pt x="2453" y="12002"/>
                      <a:pt x="2429" y="11943"/>
                      <a:pt x="2393" y="11883"/>
                    </a:cubicBezTo>
                    <a:lnTo>
                      <a:pt x="2310" y="11681"/>
                    </a:lnTo>
                    <a:cubicBezTo>
                      <a:pt x="2250" y="11562"/>
                      <a:pt x="2191" y="11431"/>
                      <a:pt x="2131" y="11312"/>
                    </a:cubicBezTo>
                    <a:cubicBezTo>
                      <a:pt x="2072" y="11193"/>
                      <a:pt x="2012" y="11062"/>
                      <a:pt x="1965" y="10931"/>
                    </a:cubicBezTo>
                    <a:cubicBezTo>
                      <a:pt x="1905" y="10812"/>
                      <a:pt x="1858" y="10669"/>
                      <a:pt x="1798" y="10538"/>
                    </a:cubicBezTo>
                    <a:cubicBezTo>
                      <a:pt x="1738" y="10407"/>
                      <a:pt x="1715" y="10276"/>
                      <a:pt x="1667" y="10133"/>
                    </a:cubicBezTo>
                    <a:lnTo>
                      <a:pt x="1536" y="9740"/>
                    </a:lnTo>
                    <a:lnTo>
                      <a:pt x="1429" y="9323"/>
                    </a:lnTo>
                    <a:lnTo>
                      <a:pt x="1381" y="9109"/>
                    </a:lnTo>
                    <a:lnTo>
                      <a:pt x="1357" y="8907"/>
                    </a:lnTo>
                    <a:lnTo>
                      <a:pt x="1274" y="8490"/>
                    </a:lnTo>
                    <a:cubicBezTo>
                      <a:pt x="1262" y="8335"/>
                      <a:pt x="1250" y="8204"/>
                      <a:pt x="1238" y="8049"/>
                    </a:cubicBezTo>
                    <a:cubicBezTo>
                      <a:pt x="1203" y="7776"/>
                      <a:pt x="1203" y="7490"/>
                      <a:pt x="1191" y="7204"/>
                    </a:cubicBezTo>
                    <a:cubicBezTo>
                      <a:pt x="1203" y="6645"/>
                      <a:pt x="1238" y="6085"/>
                      <a:pt x="1322" y="5549"/>
                    </a:cubicBezTo>
                    <a:cubicBezTo>
                      <a:pt x="1334" y="5418"/>
                      <a:pt x="1369" y="5287"/>
                      <a:pt x="1393" y="5156"/>
                    </a:cubicBezTo>
                    <a:cubicBezTo>
                      <a:pt x="1417" y="5013"/>
                      <a:pt x="1441" y="4894"/>
                      <a:pt x="1477" y="4763"/>
                    </a:cubicBezTo>
                    <a:cubicBezTo>
                      <a:pt x="1548" y="4513"/>
                      <a:pt x="1607" y="4263"/>
                      <a:pt x="1679" y="4025"/>
                    </a:cubicBezTo>
                    <a:cubicBezTo>
                      <a:pt x="1834" y="3525"/>
                      <a:pt x="1988" y="3085"/>
                      <a:pt x="2179" y="2668"/>
                    </a:cubicBezTo>
                    <a:cubicBezTo>
                      <a:pt x="2358" y="2251"/>
                      <a:pt x="2536" y="1882"/>
                      <a:pt x="2691" y="1549"/>
                    </a:cubicBezTo>
                    <a:cubicBezTo>
                      <a:pt x="2870" y="1239"/>
                      <a:pt x="3024" y="941"/>
                      <a:pt x="3155" y="715"/>
                    </a:cubicBezTo>
                    <a:cubicBezTo>
                      <a:pt x="3286" y="477"/>
                      <a:pt x="3405" y="299"/>
                      <a:pt x="3477" y="179"/>
                    </a:cubicBezTo>
                    <a:cubicBezTo>
                      <a:pt x="3560" y="60"/>
                      <a:pt x="3596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70"/>
              <p:cNvSpPr/>
              <p:nvPr/>
            </p:nvSpPr>
            <p:spPr>
              <a:xfrm>
                <a:off x="301274" y="1377212"/>
                <a:ext cx="314120" cy="321983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6347" extrusionOk="0">
                    <a:moveTo>
                      <a:pt x="5775" y="0"/>
                    </a:moveTo>
                    <a:cubicBezTo>
                      <a:pt x="5710" y="6"/>
                      <a:pt x="5635" y="6"/>
                      <a:pt x="5553" y="6"/>
                    </a:cubicBezTo>
                    <a:cubicBezTo>
                      <a:pt x="5472" y="6"/>
                      <a:pt x="5382" y="6"/>
                      <a:pt x="5287" y="12"/>
                    </a:cubicBezTo>
                    <a:cubicBezTo>
                      <a:pt x="5085" y="36"/>
                      <a:pt x="4882" y="60"/>
                      <a:pt x="4644" y="96"/>
                    </a:cubicBezTo>
                    <a:cubicBezTo>
                      <a:pt x="4406" y="131"/>
                      <a:pt x="4168" y="215"/>
                      <a:pt x="3894" y="274"/>
                    </a:cubicBezTo>
                    <a:cubicBezTo>
                      <a:pt x="3775" y="310"/>
                      <a:pt x="3644" y="369"/>
                      <a:pt x="3513" y="417"/>
                    </a:cubicBezTo>
                    <a:cubicBezTo>
                      <a:pt x="3382" y="477"/>
                      <a:pt x="3239" y="524"/>
                      <a:pt x="3108" y="596"/>
                    </a:cubicBezTo>
                    <a:cubicBezTo>
                      <a:pt x="2977" y="655"/>
                      <a:pt x="2846" y="727"/>
                      <a:pt x="2703" y="810"/>
                    </a:cubicBezTo>
                    <a:cubicBezTo>
                      <a:pt x="2572" y="869"/>
                      <a:pt x="2453" y="965"/>
                      <a:pt x="2322" y="1060"/>
                    </a:cubicBezTo>
                    <a:lnTo>
                      <a:pt x="2132" y="1191"/>
                    </a:lnTo>
                    <a:cubicBezTo>
                      <a:pt x="2072" y="1250"/>
                      <a:pt x="2013" y="1298"/>
                      <a:pt x="1953" y="1358"/>
                    </a:cubicBezTo>
                    <a:cubicBezTo>
                      <a:pt x="1834" y="1465"/>
                      <a:pt x="1691" y="1560"/>
                      <a:pt x="1596" y="1679"/>
                    </a:cubicBezTo>
                    <a:cubicBezTo>
                      <a:pt x="1477" y="1798"/>
                      <a:pt x="1370" y="1917"/>
                      <a:pt x="1263" y="2036"/>
                    </a:cubicBezTo>
                    <a:cubicBezTo>
                      <a:pt x="1155" y="2155"/>
                      <a:pt x="1072" y="2298"/>
                      <a:pt x="977" y="2429"/>
                    </a:cubicBezTo>
                    <a:cubicBezTo>
                      <a:pt x="894" y="2548"/>
                      <a:pt x="822" y="2703"/>
                      <a:pt x="739" y="2834"/>
                    </a:cubicBezTo>
                    <a:cubicBezTo>
                      <a:pt x="715" y="2905"/>
                      <a:pt x="667" y="2977"/>
                      <a:pt x="644" y="3036"/>
                    </a:cubicBezTo>
                    <a:cubicBezTo>
                      <a:pt x="608" y="3108"/>
                      <a:pt x="584" y="3167"/>
                      <a:pt x="548" y="3251"/>
                    </a:cubicBezTo>
                    <a:cubicBezTo>
                      <a:pt x="489" y="3382"/>
                      <a:pt x="429" y="3513"/>
                      <a:pt x="382" y="3644"/>
                    </a:cubicBezTo>
                    <a:lnTo>
                      <a:pt x="251" y="4048"/>
                    </a:lnTo>
                    <a:cubicBezTo>
                      <a:pt x="203" y="4191"/>
                      <a:pt x="191" y="4322"/>
                      <a:pt x="167" y="4441"/>
                    </a:cubicBezTo>
                    <a:cubicBezTo>
                      <a:pt x="132" y="4560"/>
                      <a:pt x="108" y="4679"/>
                      <a:pt x="84" y="4798"/>
                    </a:cubicBezTo>
                    <a:cubicBezTo>
                      <a:pt x="60" y="5037"/>
                      <a:pt x="24" y="5239"/>
                      <a:pt x="24" y="5430"/>
                    </a:cubicBezTo>
                    <a:cubicBezTo>
                      <a:pt x="12" y="5632"/>
                      <a:pt x="1" y="5787"/>
                      <a:pt x="12" y="5930"/>
                    </a:cubicBezTo>
                    <a:cubicBezTo>
                      <a:pt x="24" y="6192"/>
                      <a:pt x="48" y="6346"/>
                      <a:pt x="48" y="6346"/>
                    </a:cubicBezTo>
                    <a:cubicBezTo>
                      <a:pt x="48" y="6346"/>
                      <a:pt x="108" y="6192"/>
                      <a:pt x="191" y="5906"/>
                    </a:cubicBezTo>
                    <a:cubicBezTo>
                      <a:pt x="227" y="5787"/>
                      <a:pt x="286" y="5644"/>
                      <a:pt x="346" y="5465"/>
                    </a:cubicBezTo>
                    <a:cubicBezTo>
                      <a:pt x="382" y="5299"/>
                      <a:pt x="477" y="5108"/>
                      <a:pt x="548" y="4894"/>
                    </a:cubicBezTo>
                    <a:cubicBezTo>
                      <a:pt x="584" y="4798"/>
                      <a:pt x="644" y="4691"/>
                      <a:pt x="679" y="4584"/>
                    </a:cubicBezTo>
                    <a:cubicBezTo>
                      <a:pt x="727" y="4477"/>
                      <a:pt x="774" y="4358"/>
                      <a:pt x="834" y="4263"/>
                    </a:cubicBezTo>
                    <a:cubicBezTo>
                      <a:pt x="894" y="4156"/>
                      <a:pt x="941" y="4036"/>
                      <a:pt x="1001" y="3917"/>
                    </a:cubicBezTo>
                    <a:cubicBezTo>
                      <a:pt x="1060" y="3810"/>
                      <a:pt x="1132" y="3691"/>
                      <a:pt x="1191" y="3572"/>
                    </a:cubicBezTo>
                    <a:cubicBezTo>
                      <a:pt x="1251" y="3453"/>
                      <a:pt x="1322" y="3346"/>
                      <a:pt x="1394" y="3227"/>
                    </a:cubicBezTo>
                    <a:cubicBezTo>
                      <a:pt x="1477" y="3108"/>
                      <a:pt x="1548" y="2989"/>
                      <a:pt x="1632" y="2893"/>
                    </a:cubicBezTo>
                    <a:cubicBezTo>
                      <a:pt x="1715" y="2786"/>
                      <a:pt x="1798" y="2667"/>
                      <a:pt x="1894" y="2560"/>
                    </a:cubicBezTo>
                    <a:cubicBezTo>
                      <a:pt x="1977" y="2453"/>
                      <a:pt x="2084" y="2358"/>
                      <a:pt x="2168" y="2251"/>
                    </a:cubicBezTo>
                    <a:cubicBezTo>
                      <a:pt x="2263" y="2131"/>
                      <a:pt x="2370" y="2060"/>
                      <a:pt x="2465" y="1953"/>
                    </a:cubicBezTo>
                    <a:lnTo>
                      <a:pt x="2620" y="1798"/>
                    </a:lnTo>
                    <a:lnTo>
                      <a:pt x="2787" y="1667"/>
                    </a:lnTo>
                    <a:cubicBezTo>
                      <a:pt x="2846" y="1620"/>
                      <a:pt x="2882" y="1584"/>
                      <a:pt x="2941" y="1536"/>
                    </a:cubicBezTo>
                    <a:cubicBezTo>
                      <a:pt x="3001" y="1489"/>
                      <a:pt x="3049" y="1441"/>
                      <a:pt x="3108" y="1417"/>
                    </a:cubicBezTo>
                    <a:cubicBezTo>
                      <a:pt x="3227" y="1346"/>
                      <a:pt x="3346" y="1262"/>
                      <a:pt x="3453" y="1191"/>
                    </a:cubicBezTo>
                    <a:cubicBezTo>
                      <a:pt x="3561" y="1119"/>
                      <a:pt x="3680" y="1060"/>
                      <a:pt x="3799" y="1000"/>
                    </a:cubicBezTo>
                    <a:cubicBezTo>
                      <a:pt x="3918" y="941"/>
                      <a:pt x="4037" y="881"/>
                      <a:pt x="4132" y="822"/>
                    </a:cubicBezTo>
                    <a:cubicBezTo>
                      <a:pt x="4358" y="727"/>
                      <a:pt x="4573" y="631"/>
                      <a:pt x="4775" y="536"/>
                    </a:cubicBezTo>
                    <a:cubicBezTo>
                      <a:pt x="4989" y="465"/>
                      <a:pt x="5180" y="393"/>
                      <a:pt x="5346" y="310"/>
                    </a:cubicBezTo>
                    <a:cubicBezTo>
                      <a:pt x="5501" y="250"/>
                      <a:pt x="5668" y="215"/>
                      <a:pt x="5787" y="167"/>
                    </a:cubicBezTo>
                    <a:cubicBezTo>
                      <a:pt x="6037" y="72"/>
                      <a:pt x="6192" y="12"/>
                      <a:pt x="6192" y="12"/>
                    </a:cubicBezTo>
                    <a:cubicBezTo>
                      <a:pt x="6192" y="12"/>
                      <a:pt x="6037" y="0"/>
                      <a:pt x="5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70"/>
              <p:cNvSpPr/>
              <p:nvPr/>
            </p:nvSpPr>
            <p:spPr>
              <a:xfrm>
                <a:off x="105006" y="1415005"/>
                <a:ext cx="362415" cy="411623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8114" extrusionOk="0">
                    <a:moveTo>
                      <a:pt x="6732" y="0"/>
                    </a:moveTo>
                    <a:cubicBezTo>
                      <a:pt x="6711" y="0"/>
                      <a:pt x="6689" y="2"/>
                      <a:pt x="6668" y="5"/>
                    </a:cubicBezTo>
                    <a:lnTo>
                      <a:pt x="6644" y="5"/>
                    </a:lnTo>
                    <a:cubicBezTo>
                      <a:pt x="6608" y="5"/>
                      <a:pt x="6584" y="17"/>
                      <a:pt x="6537" y="17"/>
                    </a:cubicBezTo>
                    <a:cubicBezTo>
                      <a:pt x="6441" y="29"/>
                      <a:pt x="6322" y="65"/>
                      <a:pt x="6167" y="89"/>
                    </a:cubicBezTo>
                    <a:cubicBezTo>
                      <a:pt x="5846" y="160"/>
                      <a:pt x="5405" y="279"/>
                      <a:pt x="4894" y="482"/>
                    </a:cubicBezTo>
                    <a:cubicBezTo>
                      <a:pt x="4643" y="577"/>
                      <a:pt x="4382" y="696"/>
                      <a:pt x="4096" y="839"/>
                    </a:cubicBezTo>
                    <a:cubicBezTo>
                      <a:pt x="3810" y="970"/>
                      <a:pt x="3512" y="1148"/>
                      <a:pt x="3227" y="1327"/>
                    </a:cubicBezTo>
                    <a:cubicBezTo>
                      <a:pt x="2953" y="1517"/>
                      <a:pt x="2667" y="1732"/>
                      <a:pt x="2393" y="1970"/>
                    </a:cubicBezTo>
                    <a:cubicBezTo>
                      <a:pt x="2131" y="2208"/>
                      <a:pt x="1881" y="2458"/>
                      <a:pt x="1643" y="2744"/>
                    </a:cubicBezTo>
                    <a:cubicBezTo>
                      <a:pt x="1536" y="2887"/>
                      <a:pt x="1417" y="3018"/>
                      <a:pt x="1310" y="3172"/>
                    </a:cubicBezTo>
                    <a:lnTo>
                      <a:pt x="1167" y="3399"/>
                    </a:lnTo>
                    <a:lnTo>
                      <a:pt x="1024" y="3613"/>
                    </a:lnTo>
                    <a:cubicBezTo>
                      <a:pt x="929" y="3768"/>
                      <a:pt x="845" y="3934"/>
                      <a:pt x="774" y="4077"/>
                    </a:cubicBezTo>
                    <a:cubicBezTo>
                      <a:pt x="691" y="4244"/>
                      <a:pt x="631" y="4411"/>
                      <a:pt x="572" y="4554"/>
                    </a:cubicBezTo>
                    <a:cubicBezTo>
                      <a:pt x="512" y="4708"/>
                      <a:pt x="464" y="4863"/>
                      <a:pt x="405" y="5018"/>
                    </a:cubicBezTo>
                    <a:cubicBezTo>
                      <a:pt x="345" y="5185"/>
                      <a:pt x="310" y="5327"/>
                      <a:pt x="274" y="5482"/>
                    </a:cubicBezTo>
                    <a:cubicBezTo>
                      <a:pt x="250" y="5554"/>
                      <a:pt x="226" y="5625"/>
                      <a:pt x="214" y="5697"/>
                    </a:cubicBezTo>
                    <a:lnTo>
                      <a:pt x="167" y="5923"/>
                    </a:lnTo>
                    <a:cubicBezTo>
                      <a:pt x="131" y="6078"/>
                      <a:pt x="107" y="6209"/>
                      <a:pt x="95" y="6339"/>
                    </a:cubicBezTo>
                    <a:cubicBezTo>
                      <a:pt x="60" y="6613"/>
                      <a:pt x="12" y="6851"/>
                      <a:pt x="12" y="7066"/>
                    </a:cubicBezTo>
                    <a:cubicBezTo>
                      <a:pt x="12" y="7280"/>
                      <a:pt x="0" y="7471"/>
                      <a:pt x="0" y="7625"/>
                    </a:cubicBezTo>
                    <a:lnTo>
                      <a:pt x="0" y="8113"/>
                    </a:lnTo>
                    <a:cubicBezTo>
                      <a:pt x="0" y="8113"/>
                      <a:pt x="12" y="7935"/>
                      <a:pt x="36" y="7625"/>
                    </a:cubicBezTo>
                    <a:cubicBezTo>
                      <a:pt x="36" y="7471"/>
                      <a:pt x="60" y="7280"/>
                      <a:pt x="95" y="7066"/>
                    </a:cubicBezTo>
                    <a:cubicBezTo>
                      <a:pt x="107" y="6851"/>
                      <a:pt x="167" y="6613"/>
                      <a:pt x="214" y="6351"/>
                    </a:cubicBezTo>
                    <a:cubicBezTo>
                      <a:pt x="238" y="6220"/>
                      <a:pt x="286" y="6089"/>
                      <a:pt x="310" y="5958"/>
                    </a:cubicBezTo>
                    <a:cubicBezTo>
                      <a:pt x="345" y="5875"/>
                      <a:pt x="357" y="5816"/>
                      <a:pt x="369" y="5744"/>
                    </a:cubicBezTo>
                    <a:cubicBezTo>
                      <a:pt x="405" y="5673"/>
                      <a:pt x="417" y="5613"/>
                      <a:pt x="452" y="5542"/>
                    </a:cubicBezTo>
                    <a:cubicBezTo>
                      <a:pt x="512" y="5399"/>
                      <a:pt x="548" y="5256"/>
                      <a:pt x="607" y="5101"/>
                    </a:cubicBezTo>
                    <a:cubicBezTo>
                      <a:pt x="667" y="4970"/>
                      <a:pt x="726" y="4827"/>
                      <a:pt x="810" y="4673"/>
                    </a:cubicBezTo>
                    <a:cubicBezTo>
                      <a:pt x="881" y="4542"/>
                      <a:pt x="953" y="4375"/>
                      <a:pt x="1048" y="4244"/>
                    </a:cubicBezTo>
                    <a:cubicBezTo>
                      <a:pt x="1131" y="4089"/>
                      <a:pt x="1203" y="3946"/>
                      <a:pt x="1310" y="3815"/>
                    </a:cubicBezTo>
                    <a:cubicBezTo>
                      <a:pt x="1357" y="3732"/>
                      <a:pt x="1417" y="3672"/>
                      <a:pt x="1465" y="3601"/>
                    </a:cubicBezTo>
                    <a:lnTo>
                      <a:pt x="1619" y="3411"/>
                    </a:lnTo>
                    <a:cubicBezTo>
                      <a:pt x="1726" y="3280"/>
                      <a:pt x="1846" y="3161"/>
                      <a:pt x="1965" y="3018"/>
                    </a:cubicBezTo>
                    <a:cubicBezTo>
                      <a:pt x="2203" y="2780"/>
                      <a:pt x="2453" y="2541"/>
                      <a:pt x="2727" y="2351"/>
                    </a:cubicBezTo>
                    <a:cubicBezTo>
                      <a:pt x="2989" y="2148"/>
                      <a:pt x="3262" y="1982"/>
                      <a:pt x="3536" y="1815"/>
                    </a:cubicBezTo>
                    <a:cubicBezTo>
                      <a:pt x="3822" y="1672"/>
                      <a:pt x="4108" y="1517"/>
                      <a:pt x="4370" y="1410"/>
                    </a:cubicBezTo>
                    <a:cubicBezTo>
                      <a:pt x="4643" y="1291"/>
                      <a:pt x="4917" y="1208"/>
                      <a:pt x="5144" y="1136"/>
                    </a:cubicBezTo>
                    <a:cubicBezTo>
                      <a:pt x="5644" y="982"/>
                      <a:pt x="6060" y="910"/>
                      <a:pt x="6334" y="863"/>
                    </a:cubicBezTo>
                    <a:cubicBezTo>
                      <a:pt x="6477" y="839"/>
                      <a:pt x="6596" y="815"/>
                      <a:pt x="6668" y="815"/>
                    </a:cubicBezTo>
                    <a:cubicBezTo>
                      <a:pt x="6739" y="803"/>
                      <a:pt x="6787" y="803"/>
                      <a:pt x="6787" y="803"/>
                    </a:cubicBezTo>
                    <a:cubicBezTo>
                      <a:pt x="6799" y="803"/>
                      <a:pt x="6810" y="791"/>
                      <a:pt x="6775" y="791"/>
                    </a:cubicBezTo>
                    <a:cubicBezTo>
                      <a:pt x="7001" y="755"/>
                      <a:pt x="7144" y="565"/>
                      <a:pt x="7120" y="339"/>
                    </a:cubicBezTo>
                    <a:cubicBezTo>
                      <a:pt x="7088" y="145"/>
                      <a:pt x="6929" y="0"/>
                      <a:pt x="67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70"/>
              <p:cNvSpPr/>
              <p:nvPr/>
            </p:nvSpPr>
            <p:spPr>
              <a:xfrm>
                <a:off x="1639688" y="573573"/>
                <a:ext cx="670498" cy="193636"/>
              </a:xfrm>
              <a:custGeom>
                <a:avLst/>
                <a:gdLst/>
                <a:ahLst/>
                <a:cxnLst/>
                <a:rect l="l" t="t" r="r" b="b"/>
                <a:pathLst>
                  <a:path w="13217" h="3817" extrusionOk="0">
                    <a:moveTo>
                      <a:pt x="7223" y="1"/>
                    </a:moveTo>
                    <a:cubicBezTo>
                      <a:pt x="6898" y="1"/>
                      <a:pt x="6569" y="13"/>
                      <a:pt x="6240" y="55"/>
                    </a:cubicBezTo>
                    <a:lnTo>
                      <a:pt x="5883" y="102"/>
                    </a:lnTo>
                    <a:lnTo>
                      <a:pt x="5525" y="162"/>
                    </a:lnTo>
                    <a:cubicBezTo>
                      <a:pt x="5299" y="197"/>
                      <a:pt x="5061" y="257"/>
                      <a:pt x="4835" y="317"/>
                    </a:cubicBezTo>
                    <a:cubicBezTo>
                      <a:pt x="4382" y="436"/>
                      <a:pt x="3942" y="590"/>
                      <a:pt x="3549" y="781"/>
                    </a:cubicBezTo>
                    <a:cubicBezTo>
                      <a:pt x="3144" y="959"/>
                      <a:pt x="2775" y="1186"/>
                      <a:pt x="2430" y="1388"/>
                    </a:cubicBezTo>
                    <a:cubicBezTo>
                      <a:pt x="2084" y="1602"/>
                      <a:pt x="1787" y="1841"/>
                      <a:pt x="1525" y="2067"/>
                    </a:cubicBezTo>
                    <a:cubicBezTo>
                      <a:pt x="1263" y="2281"/>
                      <a:pt x="1025" y="2507"/>
                      <a:pt x="834" y="2722"/>
                    </a:cubicBezTo>
                    <a:cubicBezTo>
                      <a:pt x="644" y="2924"/>
                      <a:pt x="477" y="3115"/>
                      <a:pt x="358" y="3281"/>
                    </a:cubicBezTo>
                    <a:cubicBezTo>
                      <a:pt x="239" y="3448"/>
                      <a:pt x="156" y="3579"/>
                      <a:pt x="96" y="3674"/>
                    </a:cubicBezTo>
                    <a:cubicBezTo>
                      <a:pt x="37" y="3769"/>
                      <a:pt x="1" y="3817"/>
                      <a:pt x="1" y="3817"/>
                    </a:cubicBezTo>
                    <a:cubicBezTo>
                      <a:pt x="1" y="3817"/>
                      <a:pt x="48" y="3793"/>
                      <a:pt x="132" y="3722"/>
                    </a:cubicBezTo>
                    <a:cubicBezTo>
                      <a:pt x="215" y="3662"/>
                      <a:pt x="346" y="3567"/>
                      <a:pt x="513" y="3460"/>
                    </a:cubicBezTo>
                    <a:cubicBezTo>
                      <a:pt x="668" y="3365"/>
                      <a:pt x="870" y="3222"/>
                      <a:pt x="1108" y="3091"/>
                    </a:cubicBezTo>
                    <a:cubicBezTo>
                      <a:pt x="1346" y="2948"/>
                      <a:pt x="1608" y="2793"/>
                      <a:pt x="1894" y="2650"/>
                    </a:cubicBezTo>
                    <a:cubicBezTo>
                      <a:pt x="2192" y="2495"/>
                      <a:pt x="2501" y="2353"/>
                      <a:pt x="2846" y="2198"/>
                    </a:cubicBezTo>
                    <a:cubicBezTo>
                      <a:pt x="3192" y="2055"/>
                      <a:pt x="3549" y="1900"/>
                      <a:pt x="3930" y="1781"/>
                    </a:cubicBezTo>
                    <a:lnTo>
                      <a:pt x="4513" y="1602"/>
                    </a:lnTo>
                    <a:cubicBezTo>
                      <a:pt x="4597" y="1579"/>
                      <a:pt x="4704" y="1555"/>
                      <a:pt x="4811" y="1531"/>
                    </a:cubicBezTo>
                    <a:cubicBezTo>
                      <a:pt x="4894" y="1495"/>
                      <a:pt x="5001" y="1471"/>
                      <a:pt x="5109" y="1460"/>
                    </a:cubicBezTo>
                    <a:cubicBezTo>
                      <a:pt x="5299" y="1412"/>
                      <a:pt x="5513" y="1364"/>
                      <a:pt x="5716" y="1340"/>
                    </a:cubicBezTo>
                    <a:lnTo>
                      <a:pt x="6025" y="1293"/>
                    </a:lnTo>
                    <a:lnTo>
                      <a:pt x="6347" y="1257"/>
                    </a:lnTo>
                    <a:cubicBezTo>
                      <a:pt x="6775" y="1198"/>
                      <a:pt x="7192" y="1198"/>
                      <a:pt x="7609" y="1186"/>
                    </a:cubicBezTo>
                    <a:cubicBezTo>
                      <a:pt x="7811" y="1186"/>
                      <a:pt x="8026" y="1198"/>
                      <a:pt x="8228" y="1198"/>
                    </a:cubicBezTo>
                    <a:cubicBezTo>
                      <a:pt x="8442" y="1221"/>
                      <a:pt x="8645" y="1233"/>
                      <a:pt x="8847" y="1245"/>
                    </a:cubicBezTo>
                    <a:cubicBezTo>
                      <a:pt x="9050" y="1257"/>
                      <a:pt x="9240" y="1293"/>
                      <a:pt x="9442" y="1305"/>
                    </a:cubicBezTo>
                    <a:cubicBezTo>
                      <a:pt x="9633" y="1340"/>
                      <a:pt x="9823" y="1364"/>
                      <a:pt x="10002" y="1400"/>
                    </a:cubicBezTo>
                    <a:cubicBezTo>
                      <a:pt x="10181" y="1424"/>
                      <a:pt x="10359" y="1471"/>
                      <a:pt x="10538" y="1495"/>
                    </a:cubicBezTo>
                    <a:cubicBezTo>
                      <a:pt x="10716" y="1531"/>
                      <a:pt x="10883" y="1555"/>
                      <a:pt x="11050" y="1602"/>
                    </a:cubicBezTo>
                    <a:cubicBezTo>
                      <a:pt x="11359" y="1698"/>
                      <a:pt x="11669" y="1757"/>
                      <a:pt x="11919" y="1829"/>
                    </a:cubicBezTo>
                    <a:cubicBezTo>
                      <a:pt x="12193" y="1888"/>
                      <a:pt x="12419" y="1948"/>
                      <a:pt x="12610" y="2007"/>
                    </a:cubicBezTo>
                    <a:cubicBezTo>
                      <a:pt x="12800" y="2067"/>
                      <a:pt x="12955" y="2091"/>
                      <a:pt x="13050" y="2126"/>
                    </a:cubicBezTo>
                    <a:cubicBezTo>
                      <a:pt x="13157" y="2150"/>
                      <a:pt x="13217" y="2174"/>
                      <a:pt x="13217" y="2174"/>
                    </a:cubicBezTo>
                    <a:cubicBezTo>
                      <a:pt x="13217" y="2174"/>
                      <a:pt x="13169" y="2126"/>
                      <a:pt x="13086" y="2067"/>
                    </a:cubicBezTo>
                    <a:cubicBezTo>
                      <a:pt x="12991" y="1995"/>
                      <a:pt x="12871" y="1900"/>
                      <a:pt x="12717" y="1781"/>
                    </a:cubicBezTo>
                    <a:cubicBezTo>
                      <a:pt x="12550" y="1650"/>
                      <a:pt x="12336" y="1531"/>
                      <a:pt x="12098" y="1376"/>
                    </a:cubicBezTo>
                    <a:cubicBezTo>
                      <a:pt x="11979" y="1305"/>
                      <a:pt x="11848" y="1233"/>
                      <a:pt x="11717" y="1162"/>
                    </a:cubicBezTo>
                    <a:lnTo>
                      <a:pt x="11264" y="936"/>
                    </a:lnTo>
                    <a:cubicBezTo>
                      <a:pt x="11121" y="840"/>
                      <a:pt x="10955" y="781"/>
                      <a:pt x="10776" y="709"/>
                    </a:cubicBezTo>
                    <a:cubicBezTo>
                      <a:pt x="10597" y="638"/>
                      <a:pt x="10419" y="567"/>
                      <a:pt x="10228" y="507"/>
                    </a:cubicBezTo>
                    <a:cubicBezTo>
                      <a:pt x="10038" y="448"/>
                      <a:pt x="9835" y="388"/>
                      <a:pt x="9633" y="328"/>
                    </a:cubicBezTo>
                    <a:cubicBezTo>
                      <a:pt x="9442" y="269"/>
                      <a:pt x="9216" y="221"/>
                      <a:pt x="9002" y="174"/>
                    </a:cubicBezTo>
                    <a:cubicBezTo>
                      <a:pt x="8788" y="150"/>
                      <a:pt x="8561" y="102"/>
                      <a:pt x="8335" y="67"/>
                    </a:cubicBezTo>
                    <a:cubicBezTo>
                      <a:pt x="8109" y="43"/>
                      <a:pt x="7895" y="19"/>
                      <a:pt x="7657" y="7"/>
                    </a:cubicBezTo>
                    <a:cubicBezTo>
                      <a:pt x="7513" y="3"/>
                      <a:pt x="7368" y="1"/>
                      <a:pt x="7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735" y="362291"/>
            <a:ext cx="9202922" cy="4807733"/>
          </a:xfrm>
          <a:prstGeom prst="rect">
            <a:avLst/>
          </a:prstGeom>
        </p:spPr>
      </p:pic>
      <p:sp>
        <p:nvSpPr>
          <p:cNvPr id="10923" name="Google Shape;10923;p70"/>
          <p:cNvSpPr txBox="1">
            <a:spLocks noGrp="1"/>
          </p:cNvSpPr>
          <p:nvPr>
            <p:ph type="title"/>
          </p:nvPr>
        </p:nvSpPr>
        <p:spPr>
          <a:xfrm>
            <a:off x="2744100" y="215085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</a:rPr>
              <a:t>¡Gracias!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585C8739-A8EC-E4DC-F400-63F2B216D1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CSS TEAM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0217;p43"/>
          <p:cNvSpPr/>
          <p:nvPr/>
        </p:nvSpPr>
        <p:spPr>
          <a:xfrm>
            <a:off x="0" y="98713"/>
            <a:ext cx="8836428" cy="4946073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36" name="Elipse 35"/>
          <p:cNvSpPr/>
          <p:nvPr/>
        </p:nvSpPr>
        <p:spPr>
          <a:xfrm>
            <a:off x="876300" y="4353446"/>
            <a:ext cx="2694313" cy="45012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2"/>
          <p:cNvSpPr txBox="1">
            <a:spLocks/>
          </p:cNvSpPr>
          <p:nvPr/>
        </p:nvSpPr>
        <p:spPr>
          <a:xfrm>
            <a:off x="682116" y="376614"/>
            <a:ext cx="5436096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solidFill>
                  <a:srgbClr val="FF0000"/>
                </a:solidFill>
                <a:latin typeface="Arial Black" panose="020B0A04020102020204" pitchFamily="34" charset="0"/>
                <a:cs typeface="Arial" pitchFamily="34" charset="0"/>
              </a:rPr>
              <a:t>INTEGRANTES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67816" y="987574"/>
            <a:ext cx="36000" cy="38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Oval 4"/>
          <p:cNvSpPr/>
          <p:nvPr/>
        </p:nvSpPr>
        <p:spPr>
          <a:xfrm>
            <a:off x="4565872" y="1308083"/>
            <a:ext cx="216000" cy="216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Oval 5"/>
          <p:cNvSpPr/>
          <p:nvPr/>
        </p:nvSpPr>
        <p:spPr>
          <a:xfrm>
            <a:off x="4562118" y="2190562"/>
            <a:ext cx="216000" cy="2160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Oval 6"/>
          <p:cNvSpPr/>
          <p:nvPr/>
        </p:nvSpPr>
        <p:spPr>
          <a:xfrm>
            <a:off x="4585553" y="3072657"/>
            <a:ext cx="216000" cy="216000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/>
          <p:cNvSpPr/>
          <p:nvPr/>
        </p:nvSpPr>
        <p:spPr>
          <a:xfrm>
            <a:off x="4585553" y="4016067"/>
            <a:ext cx="216000" cy="216000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815241" y="110934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1293" y="186543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27345" y="262152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33397" y="337761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97901" y="4152600"/>
            <a:ext cx="60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500861" y="1169705"/>
            <a:ext cx="3024336" cy="494026"/>
            <a:chOff x="803640" y="3362835"/>
            <a:chExt cx="2059657" cy="494026"/>
          </a:xfrm>
        </p:grpSpPr>
        <p:sp>
          <p:nvSpPr>
            <p:cNvPr id="16" name="TextBox 15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altLang="ko-KR" sz="1200" dirty="0">
                  <a:solidFill>
                    <a:srgbClr val="027696"/>
                  </a:solidFill>
                  <a:cs typeface="Arial" pitchFamily="34" charset="0"/>
                </a:rPr>
                <a:t>El Maestro del Código Limpio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27696"/>
                  </a:solidFill>
                  <a:cs typeface="Arial" pitchFamily="34" charset="0"/>
                </a:rPr>
                <a:t>Robert Munteanu</a:t>
              </a:r>
              <a:endParaRPr lang="ko-KR" altLang="en-US" sz="1200" b="1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467167" y="2147670"/>
            <a:ext cx="3024336" cy="494026"/>
            <a:chOff x="803640" y="3362835"/>
            <a:chExt cx="2059657" cy="494026"/>
          </a:xfrm>
        </p:grpSpPr>
        <p:sp>
          <p:nvSpPr>
            <p:cNvPr id="19" name="TextBox 18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027696"/>
                  </a:solidFill>
                  <a:cs typeface="Arial" pitchFamily="34" charset="0"/>
                </a:rPr>
                <a:t>El </a:t>
              </a:r>
              <a:r>
                <a:rPr lang="en-US" altLang="ko-KR" sz="1200" dirty="0" err="1">
                  <a:solidFill>
                    <a:srgbClr val="027696"/>
                  </a:solidFill>
                  <a:cs typeface="Arial" pitchFamily="34" charset="0"/>
                </a:rPr>
                <a:t>Arquitecto</a:t>
              </a:r>
              <a:r>
                <a:rPr lang="en-US" altLang="ko-KR" sz="1200" dirty="0">
                  <a:solidFill>
                    <a:srgbClr val="027696"/>
                  </a:solidFill>
                  <a:cs typeface="Arial" pitchFamily="34" charset="0"/>
                </a:rPr>
                <a:t> de Sistemas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altLang="ko-KR" sz="1200" b="1" dirty="0">
                  <a:solidFill>
                    <a:srgbClr val="027696"/>
                  </a:solidFill>
                  <a:cs typeface="Arial" pitchFamily="34" charset="0"/>
                </a:rPr>
                <a:t>Hugo Bisbal</a:t>
              </a:r>
              <a:endParaRPr lang="ko-KR" altLang="en-US" sz="1200" b="1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500861" y="3055214"/>
            <a:ext cx="3024336" cy="494026"/>
            <a:chOff x="803640" y="3362835"/>
            <a:chExt cx="2059657" cy="494026"/>
          </a:xfrm>
        </p:grpSpPr>
        <p:sp>
          <p:nvSpPr>
            <p:cNvPr id="22" name="TextBox 21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altLang="ko-KR" sz="1200" dirty="0">
                  <a:solidFill>
                    <a:srgbClr val="027696"/>
                  </a:solidFill>
                  <a:cs typeface="Arial" pitchFamily="34" charset="0"/>
                </a:rPr>
                <a:t>El Mago de las </a:t>
              </a:r>
              <a:r>
                <a:rPr lang="es-ES" altLang="ko-KR" sz="1200" dirty="0" err="1">
                  <a:solidFill>
                    <a:srgbClr val="027696"/>
                  </a:solidFill>
                  <a:cs typeface="Arial" pitchFamily="34" charset="0"/>
                </a:rPr>
                <a:t>APIs</a:t>
              </a:r>
              <a:endParaRPr lang="es-ES" altLang="ko-KR" sz="1200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27696"/>
                  </a:solidFill>
                  <a:cs typeface="Arial" pitchFamily="34" charset="0"/>
                </a:rPr>
                <a:t>Raul Herrera</a:t>
              </a:r>
              <a:endParaRPr lang="ko-KR" altLang="en-US" sz="1200" b="1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31709" y="3905587"/>
            <a:ext cx="3024336" cy="494026"/>
            <a:chOff x="803640" y="3362835"/>
            <a:chExt cx="2059657" cy="494026"/>
          </a:xfrm>
        </p:grpSpPr>
        <p:sp>
          <p:nvSpPr>
            <p:cNvPr id="25" name="TextBox 24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altLang="ko-KR" sz="1200" dirty="0">
                  <a:solidFill>
                    <a:srgbClr val="027696"/>
                  </a:solidFill>
                  <a:cs typeface="Arial" pitchFamily="34" charset="0"/>
                </a:rPr>
                <a:t>El </a:t>
              </a:r>
              <a:r>
                <a:rPr lang="es-ES" altLang="ko-KR" sz="1200" dirty="0" err="1">
                  <a:solidFill>
                    <a:srgbClr val="027696"/>
                  </a:solidFill>
                  <a:cs typeface="Arial" pitchFamily="34" charset="0"/>
                </a:rPr>
                <a:t>Multihéroe</a:t>
              </a:r>
              <a:r>
                <a:rPr lang="es-ES" altLang="ko-KR" sz="1200" dirty="0">
                  <a:solidFill>
                    <a:srgbClr val="027696"/>
                  </a:solidFill>
                  <a:cs typeface="Arial" pitchFamily="34" charset="0"/>
                </a:rPr>
                <a:t> Full-</a:t>
              </a:r>
              <a:r>
                <a:rPr lang="es-ES" altLang="ko-KR" sz="1200" dirty="0" err="1">
                  <a:solidFill>
                    <a:srgbClr val="027696"/>
                  </a:solidFill>
                  <a:cs typeface="Arial" pitchFamily="34" charset="0"/>
                </a:rPr>
                <a:t>Stack</a:t>
              </a:r>
              <a:endParaRPr lang="es-ES" altLang="ko-KR" sz="1200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027696"/>
                  </a:solidFill>
                  <a:cs typeface="Arial" pitchFamily="34" charset="0"/>
                </a:rPr>
                <a:t>Alan Castillo</a:t>
              </a:r>
              <a:endParaRPr lang="ko-KR" altLang="en-US" sz="1200" b="1" dirty="0">
                <a:solidFill>
                  <a:srgbClr val="027696"/>
                </a:solidFill>
                <a:cs typeface="Arial" pitchFamily="34" charset="0"/>
              </a:endParaRPr>
            </a:p>
          </p:txBody>
        </p:sp>
      </p:grpSp>
      <p:pic>
        <p:nvPicPr>
          <p:cNvPr id="35" name="Imagen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66264">
            <a:off x="8201355" y="15238"/>
            <a:ext cx="709380" cy="996967"/>
          </a:xfrm>
          <a:prstGeom prst="rect">
            <a:avLst/>
          </a:prstGeom>
        </p:spPr>
      </p:pic>
      <p:pic>
        <p:nvPicPr>
          <p:cNvPr id="38" name="Imagen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113" y="946765"/>
            <a:ext cx="2531250" cy="36675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A6CD5D8-B32B-80C2-BEA1-9C751B1AF0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967" t="82043" r="40794" b="16"/>
          <a:stretch/>
        </p:blipFill>
        <p:spPr>
          <a:xfrm>
            <a:off x="4313614" y="2964668"/>
            <a:ext cx="727364" cy="675118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585B149D-460C-ED5D-22B0-DAED67CB019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200" t="37937" r="39864" b="39132"/>
          <a:stretch/>
        </p:blipFill>
        <p:spPr>
          <a:xfrm>
            <a:off x="4297017" y="1963234"/>
            <a:ext cx="753709" cy="862898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7A7C43C5-0C44-68C5-7E75-2BAE0F99B1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6" t="18769" r="81152" b="63386"/>
          <a:stretch/>
        </p:blipFill>
        <p:spPr>
          <a:xfrm>
            <a:off x="4310604" y="3800951"/>
            <a:ext cx="711210" cy="671490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AFA55ECE-D596-75B7-2BC5-6888924238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761" t="17844" b="62063"/>
          <a:stretch/>
        </p:blipFill>
        <p:spPr>
          <a:xfrm>
            <a:off x="4240134" y="1037840"/>
            <a:ext cx="727364" cy="7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13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0217;p43"/>
          <p:cNvSpPr/>
          <p:nvPr/>
        </p:nvSpPr>
        <p:spPr>
          <a:xfrm flipH="1">
            <a:off x="140721" y="89097"/>
            <a:ext cx="8916214" cy="4990732"/>
          </a:xfrm>
          <a:custGeom>
            <a:avLst/>
            <a:gdLst/>
            <a:ahLst/>
            <a:cxnLst/>
            <a:rect l="l" t="t" r="r" b="b"/>
            <a:pathLst>
              <a:path w="325907" h="100443" extrusionOk="0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676" name="Google Shape;676;p38"/>
          <p:cNvSpPr txBox="1">
            <a:spLocks noGrp="1"/>
          </p:cNvSpPr>
          <p:nvPr>
            <p:ph type="title" idx="4294967295"/>
          </p:nvPr>
        </p:nvSpPr>
        <p:spPr>
          <a:xfrm>
            <a:off x="-32491" y="457132"/>
            <a:ext cx="7718425" cy="4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C00000"/>
                </a:solidFill>
              </a:rPr>
              <a:t>¿Qué ofrecemos?</a:t>
            </a:r>
          </a:p>
        </p:txBody>
      </p:sp>
      <p:sp>
        <p:nvSpPr>
          <p:cNvPr id="678" name="Google Shape;678;p38"/>
          <p:cNvSpPr txBox="1">
            <a:spLocks noGrp="1"/>
          </p:cNvSpPr>
          <p:nvPr>
            <p:ph type="subTitle" idx="4294967295"/>
          </p:nvPr>
        </p:nvSpPr>
        <p:spPr>
          <a:xfrm>
            <a:off x="5584861" y="1116486"/>
            <a:ext cx="2998787" cy="5746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/>
              <a:t>Plataforma para explorar el universo Marvel: personajes, cómics, series, películas y eventos.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80" name="Google Shape;680;p38"/>
          <p:cNvSpPr txBox="1">
            <a:spLocks noGrp="1"/>
          </p:cNvSpPr>
          <p:nvPr>
            <p:ph type="subTitle" idx="4294967295"/>
          </p:nvPr>
        </p:nvSpPr>
        <p:spPr>
          <a:xfrm>
            <a:off x="5899631" y="2531327"/>
            <a:ext cx="2998787" cy="5746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Diseño</a:t>
            </a:r>
            <a:r>
              <a:rPr lang="en-US" dirty="0"/>
              <a:t> </a:t>
            </a:r>
            <a:r>
              <a:rPr lang="en-US" dirty="0" err="1"/>
              <a:t>intuitivo</a:t>
            </a:r>
            <a:r>
              <a:rPr lang="en-US" dirty="0"/>
              <a:t> y responsive.</a:t>
            </a:r>
          </a:p>
        </p:txBody>
      </p:sp>
      <p:sp>
        <p:nvSpPr>
          <p:cNvPr id="682" name="Google Shape;682;p38"/>
          <p:cNvSpPr txBox="1">
            <a:spLocks noGrp="1"/>
          </p:cNvSpPr>
          <p:nvPr>
            <p:ph type="subTitle" idx="4294967295"/>
          </p:nvPr>
        </p:nvSpPr>
        <p:spPr>
          <a:xfrm>
            <a:off x="5818095" y="3658830"/>
            <a:ext cx="2997200" cy="57467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Funcionalidades clave: búsqueda, filtros y favoritos.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s-ES" dirty="0"/>
          </a:p>
        </p:txBody>
      </p:sp>
      <p:cxnSp>
        <p:nvCxnSpPr>
          <p:cNvPr id="3" name="Conector recto de flecha 2"/>
          <p:cNvCxnSpPr/>
          <p:nvPr/>
        </p:nvCxnSpPr>
        <p:spPr>
          <a:xfrm flipH="1">
            <a:off x="4140201" y="1531298"/>
            <a:ext cx="1091140" cy="31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/>
          <p:cNvCxnSpPr/>
          <p:nvPr/>
        </p:nvCxnSpPr>
        <p:spPr>
          <a:xfrm flipH="1">
            <a:off x="4559300" y="2819690"/>
            <a:ext cx="10033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H="1" flipV="1">
            <a:off x="4611255" y="3743384"/>
            <a:ext cx="965200" cy="2063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>
            <a:extLst>
              <a:ext uri="{FF2B5EF4-FFF2-40B4-BE49-F238E27FC236}">
                <a16:creationId xmlns:a16="http://schemas.microsoft.com/office/drawing/2014/main" id="{A9B73B40-2BC9-FE92-AAB6-158370B53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059" y="1602787"/>
            <a:ext cx="2620676" cy="30064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1" name="Google Shape;10241;p44"/>
          <p:cNvGrpSpPr/>
          <p:nvPr/>
        </p:nvGrpSpPr>
        <p:grpSpPr>
          <a:xfrm>
            <a:off x="-3222254" y="-1892142"/>
            <a:ext cx="15588508" cy="9000384"/>
            <a:chOff x="-200026" y="-123825"/>
            <a:chExt cx="9419883" cy="5438787"/>
          </a:xfrm>
        </p:grpSpPr>
        <p:grpSp>
          <p:nvGrpSpPr>
            <p:cNvPr id="10242" name="Google Shape;10242;p44"/>
            <p:cNvGrpSpPr/>
            <p:nvPr/>
          </p:nvGrpSpPr>
          <p:grpSpPr>
            <a:xfrm>
              <a:off x="-200026" y="-123825"/>
              <a:ext cx="9419883" cy="5438787"/>
              <a:chOff x="-239051" y="-123825"/>
              <a:chExt cx="9419883" cy="5438787"/>
            </a:xfrm>
          </p:grpSpPr>
          <p:sp>
            <p:nvSpPr>
              <p:cNvPr id="10243" name="Google Shape;10243;p44"/>
              <p:cNvSpPr/>
              <p:nvPr/>
            </p:nvSpPr>
            <p:spPr>
              <a:xfrm>
                <a:off x="8483162" y="419383"/>
                <a:ext cx="321683" cy="310933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3442" extrusionOk="0">
                    <a:moveTo>
                      <a:pt x="2787" y="1"/>
                    </a:moveTo>
                    <a:lnTo>
                      <a:pt x="1715" y="632"/>
                    </a:lnTo>
                    <a:lnTo>
                      <a:pt x="596" y="108"/>
                    </a:lnTo>
                    <a:lnTo>
                      <a:pt x="846" y="1323"/>
                    </a:lnTo>
                    <a:lnTo>
                      <a:pt x="1" y="2227"/>
                    </a:lnTo>
                    <a:lnTo>
                      <a:pt x="1239" y="2358"/>
                    </a:lnTo>
                    <a:lnTo>
                      <a:pt x="1834" y="3442"/>
                    </a:lnTo>
                    <a:lnTo>
                      <a:pt x="2334" y="2299"/>
                    </a:lnTo>
                    <a:lnTo>
                      <a:pt x="3561" y="2073"/>
                    </a:lnTo>
                    <a:lnTo>
                      <a:pt x="2632" y="1239"/>
                    </a:lnTo>
                    <a:lnTo>
                      <a:pt x="278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44"/>
              <p:cNvSpPr/>
              <p:nvPr/>
            </p:nvSpPr>
            <p:spPr>
              <a:xfrm>
                <a:off x="7794720" y="3723653"/>
                <a:ext cx="419606" cy="402352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4454" extrusionOk="0">
                    <a:moveTo>
                      <a:pt x="953" y="1"/>
                    </a:moveTo>
                    <a:lnTo>
                      <a:pt x="1191" y="1608"/>
                    </a:lnTo>
                    <a:lnTo>
                      <a:pt x="1" y="2715"/>
                    </a:lnTo>
                    <a:lnTo>
                      <a:pt x="1584" y="2977"/>
                    </a:lnTo>
                    <a:lnTo>
                      <a:pt x="2287" y="4454"/>
                    </a:lnTo>
                    <a:lnTo>
                      <a:pt x="3037" y="3013"/>
                    </a:lnTo>
                    <a:lnTo>
                      <a:pt x="4644" y="2810"/>
                    </a:lnTo>
                    <a:lnTo>
                      <a:pt x="3513" y="1656"/>
                    </a:lnTo>
                    <a:lnTo>
                      <a:pt x="3823" y="60"/>
                    </a:lnTo>
                    <a:lnTo>
                      <a:pt x="2370" y="78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44"/>
              <p:cNvSpPr/>
              <p:nvPr/>
            </p:nvSpPr>
            <p:spPr>
              <a:xfrm>
                <a:off x="2000975" y="87900"/>
                <a:ext cx="407682" cy="419606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4645" extrusionOk="0">
                    <a:moveTo>
                      <a:pt x="2977" y="1"/>
                    </a:moveTo>
                    <a:lnTo>
                      <a:pt x="1774" y="1084"/>
                    </a:lnTo>
                    <a:lnTo>
                      <a:pt x="179" y="715"/>
                    </a:lnTo>
                    <a:lnTo>
                      <a:pt x="845" y="2192"/>
                    </a:lnTo>
                    <a:lnTo>
                      <a:pt x="0" y="3573"/>
                    </a:lnTo>
                    <a:lnTo>
                      <a:pt x="1607" y="3406"/>
                    </a:lnTo>
                    <a:lnTo>
                      <a:pt x="2667" y="4644"/>
                    </a:lnTo>
                    <a:lnTo>
                      <a:pt x="3001" y="3049"/>
                    </a:lnTo>
                    <a:lnTo>
                      <a:pt x="4513" y="2442"/>
                    </a:lnTo>
                    <a:lnTo>
                      <a:pt x="3096" y="1620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44"/>
              <p:cNvSpPr/>
              <p:nvPr/>
            </p:nvSpPr>
            <p:spPr>
              <a:xfrm>
                <a:off x="2331566" y="4670288"/>
                <a:ext cx="406688" cy="419606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4645" extrusionOk="0">
                    <a:moveTo>
                      <a:pt x="2966" y="1"/>
                    </a:moveTo>
                    <a:lnTo>
                      <a:pt x="1751" y="1084"/>
                    </a:lnTo>
                    <a:lnTo>
                      <a:pt x="180" y="715"/>
                    </a:lnTo>
                    <a:lnTo>
                      <a:pt x="846" y="2203"/>
                    </a:lnTo>
                    <a:lnTo>
                      <a:pt x="1" y="3584"/>
                    </a:lnTo>
                    <a:lnTo>
                      <a:pt x="1620" y="3406"/>
                    </a:lnTo>
                    <a:lnTo>
                      <a:pt x="2680" y="4644"/>
                    </a:lnTo>
                    <a:lnTo>
                      <a:pt x="3001" y="3049"/>
                    </a:lnTo>
                    <a:lnTo>
                      <a:pt x="4501" y="2406"/>
                    </a:lnTo>
                    <a:lnTo>
                      <a:pt x="3097" y="1608"/>
                    </a:lnTo>
                    <a:lnTo>
                      <a:pt x="2966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44"/>
              <p:cNvSpPr/>
              <p:nvPr/>
            </p:nvSpPr>
            <p:spPr>
              <a:xfrm>
                <a:off x="4509262" y="4734336"/>
                <a:ext cx="305513" cy="291511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227" extrusionOk="0">
                    <a:moveTo>
                      <a:pt x="1715" y="0"/>
                    </a:moveTo>
                    <a:lnTo>
                      <a:pt x="1179" y="1036"/>
                    </a:lnTo>
                    <a:lnTo>
                      <a:pt x="0" y="1191"/>
                    </a:lnTo>
                    <a:lnTo>
                      <a:pt x="834" y="2036"/>
                    </a:lnTo>
                    <a:lnTo>
                      <a:pt x="607" y="3191"/>
                    </a:lnTo>
                    <a:lnTo>
                      <a:pt x="1667" y="2667"/>
                    </a:lnTo>
                    <a:lnTo>
                      <a:pt x="2691" y="3227"/>
                    </a:lnTo>
                    <a:lnTo>
                      <a:pt x="2524" y="2072"/>
                    </a:lnTo>
                    <a:lnTo>
                      <a:pt x="3382" y="1262"/>
                    </a:lnTo>
                    <a:lnTo>
                      <a:pt x="2215" y="1072"/>
                    </a:lnTo>
                    <a:lnTo>
                      <a:pt x="1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44"/>
              <p:cNvSpPr/>
              <p:nvPr/>
            </p:nvSpPr>
            <p:spPr>
              <a:xfrm>
                <a:off x="4570024" y="4049609"/>
                <a:ext cx="184013" cy="182929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025" extrusionOk="0">
                    <a:moveTo>
                      <a:pt x="1501" y="1"/>
                    </a:moveTo>
                    <a:lnTo>
                      <a:pt x="906" y="406"/>
                    </a:lnTo>
                    <a:lnTo>
                      <a:pt x="239" y="144"/>
                    </a:lnTo>
                    <a:lnTo>
                      <a:pt x="441" y="846"/>
                    </a:lnTo>
                    <a:lnTo>
                      <a:pt x="1" y="1394"/>
                    </a:lnTo>
                    <a:lnTo>
                      <a:pt x="715" y="1418"/>
                    </a:lnTo>
                    <a:lnTo>
                      <a:pt x="1108" y="2025"/>
                    </a:lnTo>
                    <a:lnTo>
                      <a:pt x="1358" y="1334"/>
                    </a:lnTo>
                    <a:lnTo>
                      <a:pt x="2037" y="1144"/>
                    </a:lnTo>
                    <a:lnTo>
                      <a:pt x="1477" y="715"/>
                    </a:lnTo>
                    <a:lnTo>
                      <a:pt x="1501" y="1"/>
                    </a:lnTo>
                    <a:close/>
                  </a:path>
                </a:pathLst>
              </a:custGeom>
              <a:solidFill>
                <a:srgbClr val="F6F61A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44"/>
              <p:cNvSpPr/>
              <p:nvPr/>
            </p:nvSpPr>
            <p:spPr>
              <a:xfrm>
                <a:off x="6356114" y="211243"/>
                <a:ext cx="380852" cy="363598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025" extrusionOk="0">
                    <a:moveTo>
                      <a:pt x="2084" y="0"/>
                    </a:moveTo>
                    <a:lnTo>
                      <a:pt x="1441" y="1322"/>
                    </a:lnTo>
                    <a:lnTo>
                      <a:pt x="1" y="1560"/>
                    </a:lnTo>
                    <a:lnTo>
                      <a:pt x="1060" y="2572"/>
                    </a:lnTo>
                    <a:lnTo>
                      <a:pt x="834" y="4024"/>
                    </a:lnTo>
                    <a:lnTo>
                      <a:pt x="2132" y="3322"/>
                    </a:lnTo>
                    <a:lnTo>
                      <a:pt x="3442" y="3989"/>
                    </a:lnTo>
                    <a:lnTo>
                      <a:pt x="3168" y="2548"/>
                    </a:lnTo>
                    <a:lnTo>
                      <a:pt x="4216" y="1500"/>
                    </a:lnTo>
                    <a:lnTo>
                      <a:pt x="2751" y="1310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50" name="Google Shape;10250;p44"/>
              <p:cNvGrpSpPr/>
              <p:nvPr/>
            </p:nvGrpSpPr>
            <p:grpSpPr>
              <a:xfrm>
                <a:off x="-239051" y="-123825"/>
                <a:ext cx="9419883" cy="5438787"/>
                <a:chOff x="-239051" y="-123825"/>
                <a:chExt cx="9419883" cy="5438787"/>
              </a:xfrm>
            </p:grpSpPr>
            <p:sp>
              <p:nvSpPr>
                <p:cNvPr id="10251" name="Google Shape;10251;p44"/>
                <p:cNvSpPr/>
                <p:nvPr/>
              </p:nvSpPr>
              <p:spPr>
                <a:xfrm>
                  <a:off x="5309500" y="3031099"/>
                  <a:ext cx="3300182" cy="2283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85" h="18871" extrusionOk="0">
                      <a:moveTo>
                        <a:pt x="0" y="1"/>
                      </a:moveTo>
                      <a:lnTo>
                        <a:pt x="27480" y="18765"/>
                      </a:lnTo>
                      <a:cubicBezTo>
                        <a:pt x="27480" y="18789"/>
                        <a:pt x="27492" y="18789"/>
                        <a:pt x="27492" y="18789"/>
                      </a:cubicBezTo>
                      <a:cubicBezTo>
                        <a:pt x="27576" y="18844"/>
                        <a:pt x="27673" y="18870"/>
                        <a:pt x="27769" y="18870"/>
                      </a:cubicBezTo>
                      <a:cubicBezTo>
                        <a:pt x="27944" y="18870"/>
                        <a:pt x="28118" y="18783"/>
                        <a:pt x="28218" y="18622"/>
                      </a:cubicBezTo>
                      <a:cubicBezTo>
                        <a:pt x="28385" y="18384"/>
                        <a:pt x="28313" y="18051"/>
                        <a:pt x="28063" y="17896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2" name="Google Shape;10252;p44"/>
                <p:cNvSpPr/>
                <p:nvPr/>
              </p:nvSpPr>
              <p:spPr>
                <a:xfrm>
                  <a:off x="6274627" y="-123824"/>
                  <a:ext cx="2530211" cy="15682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53" h="12907" extrusionOk="0">
                      <a:moveTo>
                        <a:pt x="19153" y="1"/>
                      </a:moveTo>
                      <a:cubicBezTo>
                        <a:pt x="19046" y="1"/>
                        <a:pt x="18939" y="31"/>
                        <a:pt x="18848" y="95"/>
                      </a:cubicBezTo>
                      <a:lnTo>
                        <a:pt x="0" y="12906"/>
                      </a:lnTo>
                      <a:lnTo>
                        <a:pt x="19443" y="988"/>
                      </a:lnTo>
                      <a:lnTo>
                        <a:pt x="19455" y="965"/>
                      </a:lnTo>
                      <a:cubicBezTo>
                        <a:pt x="19693" y="798"/>
                        <a:pt x="19753" y="464"/>
                        <a:pt x="19586" y="226"/>
                      </a:cubicBezTo>
                      <a:cubicBezTo>
                        <a:pt x="19491" y="80"/>
                        <a:pt x="19323" y="1"/>
                        <a:pt x="191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3" name="Google Shape;10253;p44"/>
                <p:cNvSpPr/>
                <p:nvPr/>
              </p:nvSpPr>
              <p:spPr>
                <a:xfrm>
                  <a:off x="660863" y="1101753"/>
                  <a:ext cx="2545410" cy="951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66" h="8506" extrusionOk="0">
                      <a:moveTo>
                        <a:pt x="589" y="0"/>
                      </a:moveTo>
                      <a:cubicBezTo>
                        <a:pt x="373" y="0"/>
                        <a:pt x="160" y="143"/>
                        <a:pt x="84" y="362"/>
                      </a:cubicBezTo>
                      <a:cubicBezTo>
                        <a:pt x="1" y="636"/>
                        <a:pt x="143" y="945"/>
                        <a:pt x="429" y="1040"/>
                      </a:cubicBezTo>
                      <a:lnTo>
                        <a:pt x="22765" y="8506"/>
                      </a:lnTo>
                      <a:lnTo>
                        <a:pt x="798" y="40"/>
                      </a:lnTo>
                      <a:cubicBezTo>
                        <a:pt x="798" y="40"/>
                        <a:pt x="786" y="40"/>
                        <a:pt x="751" y="28"/>
                      </a:cubicBezTo>
                      <a:cubicBezTo>
                        <a:pt x="698" y="9"/>
                        <a:pt x="643" y="0"/>
                        <a:pt x="58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4" name="Google Shape;10254;p44"/>
                <p:cNvSpPr/>
                <p:nvPr/>
              </p:nvSpPr>
              <p:spPr>
                <a:xfrm>
                  <a:off x="-239051" y="2838124"/>
                  <a:ext cx="3521104" cy="858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06" h="5548" extrusionOk="0">
                      <a:moveTo>
                        <a:pt x="23206" y="0"/>
                      </a:moveTo>
                      <a:lnTo>
                        <a:pt x="310" y="4858"/>
                      </a:lnTo>
                      <a:cubicBezTo>
                        <a:pt x="108" y="4894"/>
                        <a:pt x="1" y="5096"/>
                        <a:pt x="48" y="5275"/>
                      </a:cubicBezTo>
                      <a:cubicBezTo>
                        <a:pt x="79" y="5437"/>
                        <a:pt x="230" y="5547"/>
                        <a:pt x="391" y="5547"/>
                      </a:cubicBezTo>
                      <a:cubicBezTo>
                        <a:pt x="420" y="5547"/>
                        <a:pt x="448" y="5544"/>
                        <a:pt x="477" y="5537"/>
                      </a:cubicBezTo>
                      <a:lnTo>
                        <a:pt x="232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5" name="Google Shape;10255;p44"/>
                <p:cNvSpPr/>
                <p:nvPr/>
              </p:nvSpPr>
              <p:spPr>
                <a:xfrm>
                  <a:off x="683448" y="3351995"/>
                  <a:ext cx="963892" cy="293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1" h="2625" extrusionOk="0">
                      <a:moveTo>
                        <a:pt x="8621" y="0"/>
                      </a:moveTo>
                      <a:lnTo>
                        <a:pt x="334" y="1929"/>
                      </a:lnTo>
                      <a:cubicBezTo>
                        <a:pt x="322" y="1929"/>
                        <a:pt x="322" y="1941"/>
                        <a:pt x="287" y="1941"/>
                      </a:cubicBezTo>
                      <a:cubicBezTo>
                        <a:pt x="108" y="2000"/>
                        <a:pt x="1" y="2203"/>
                        <a:pt x="60" y="2381"/>
                      </a:cubicBezTo>
                      <a:cubicBezTo>
                        <a:pt x="109" y="2526"/>
                        <a:pt x="251" y="2624"/>
                        <a:pt x="405" y="2624"/>
                      </a:cubicBezTo>
                      <a:cubicBezTo>
                        <a:pt x="441" y="2624"/>
                        <a:pt x="477" y="2619"/>
                        <a:pt x="513" y="2608"/>
                      </a:cubicBezTo>
                      <a:lnTo>
                        <a:pt x="862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6" name="Google Shape;10256;p44"/>
                <p:cNvSpPr/>
                <p:nvPr/>
              </p:nvSpPr>
              <p:spPr>
                <a:xfrm>
                  <a:off x="-172372" y="1737375"/>
                  <a:ext cx="3216203" cy="501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5" h="4488" extrusionOk="0">
                      <a:moveTo>
                        <a:pt x="377" y="1"/>
                      </a:moveTo>
                      <a:cubicBezTo>
                        <a:pt x="204" y="1"/>
                        <a:pt x="69" y="119"/>
                        <a:pt x="48" y="273"/>
                      </a:cubicBezTo>
                      <a:cubicBezTo>
                        <a:pt x="1" y="475"/>
                        <a:pt x="132" y="666"/>
                        <a:pt x="322" y="689"/>
                      </a:cubicBezTo>
                      <a:lnTo>
                        <a:pt x="21075" y="4487"/>
                      </a:lnTo>
                      <a:lnTo>
                        <a:pt x="465" y="11"/>
                      </a:lnTo>
                      <a:cubicBezTo>
                        <a:pt x="435" y="4"/>
                        <a:pt x="405" y="1"/>
                        <a:pt x="37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7" name="Google Shape;10257;p44"/>
                <p:cNvSpPr/>
                <p:nvPr/>
              </p:nvSpPr>
              <p:spPr>
                <a:xfrm>
                  <a:off x="1151600" y="3347975"/>
                  <a:ext cx="2394114" cy="1925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8" h="15868" extrusionOk="0">
                      <a:moveTo>
                        <a:pt x="20217" y="0"/>
                      </a:moveTo>
                      <a:lnTo>
                        <a:pt x="179" y="15217"/>
                      </a:lnTo>
                      <a:cubicBezTo>
                        <a:pt x="24" y="15359"/>
                        <a:pt x="1" y="15574"/>
                        <a:pt x="120" y="15729"/>
                      </a:cubicBezTo>
                      <a:cubicBezTo>
                        <a:pt x="193" y="15822"/>
                        <a:pt x="297" y="15867"/>
                        <a:pt x="399" y="15867"/>
                      </a:cubicBezTo>
                      <a:cubicBezTo>
                        <a:pt x="479" y="15867"/>
                        <a:pt x="557" y="15840"/>
                        <a:pt x="620" y="15788"/>
                      </a:cubicBezTo>
                      <a:lnTo>
                        <a:pt x="202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8" name="Google Shape;10258;p44"/>
                <p:cNvSpPr/>
                <p:nvPr/>
              </p:nvSpPr>
              <p:spPr>
                <a:xfrm>
                  <a:off x="3303325" y="3217500"/>
                  <a:ext cx="963891" cy="2052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17226" extrusionOk="0">
                      <a:moveTo>
                        <a:pt x="8192" y="1"/>
                      </a:moveTo>
                      <a:lnTo>
                        <a:pt x="131" y="16443"/>
                      </a:lnTo>
                      <a:cubicBezTo>
                        <a:pt x="131" y="16467"/>
                        <a:pt x="131" y="16467"/>
                        <a:pt x="119" y="16479"/>
                      </a:cubicBezTo>
                      <a:cubicBezTo>
                        <a:pt x="0" y="16753"/>
                        <a:pt x="131" y="17062"/>
                        <a:pt x="405" y="17181"/>
                      </a:cubicBezTo>
                      <a:cubicBezTo>
                        <a:pt x="471" y="17211"/>
                        <a:pt x="540" y="17225"/>
                        <a:pt x="610" y="17225"/>
                      </a:cubicBezTo>
                      <a:cubicBezTo>
                        <a:pt x="816" y="17225"/>
                        <a:pt x="1018" y="17100"/>
                        <a:pt x="1107" y="16896"/>
                      </a:cubicBezTo>
                      <a:lnTo>
                        <a:pt x="819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9" name="Google Shape;10259;p44"/>
                <p:cNvSpPr/>
                <p:nvPr/>
              </p:nvSpPr>
              <p:spPr>
                <a:xfrm>
                  <a:off x="7878717" y="639652"/>
                  <a:ext cx="584418" cy="305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7" h="2733" extrusionOk="0">
                      <a:moveTo>
                        <a:pt x="4814" y="0"/>
                      </a:moveTo>
                      <a:cubicBezTo>
                        <a:pt x="4751" y="0"/>
                        <a:pt x="4688" y="18"/>
                        <a:pt x="4632" y="54"/>
                      </a:cubicBezTo>
                      <a:lnTo>
                        <a:pt x="0" y="2733"/>
                      </a:lnTo>
                      <a:lnTo>
                        <a:pt x="4941" y="685"/>
                      </a:lnTo>
                      <a:cubicBezTo>
                        <a:pt x="4965" y="685"/>
                        <a:pt x="4977" y="685"/>
                        <a:pt x="4989" y="673"/>
                      </a:cubicBezTo>
                      <a:cubicBezTo>
                        <a:pt x="5168" y="566"/>
                        <a:pt x="5227" y="351"/>
                        <a:pt x="5120" y="185"/>
                      </a:cubicBezTo>
                      <a:cubicBezTo>
                        <a:pt x="5057" y="66"/>
                        <a:pt x="4936" y="0"/>
                        <a:pt x="481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0" name="Google Shape;10260;p44"/>
                <p:cNvSpPr/>
                <p:nvPr/>
              </p:nvSpPr>
              <p:spPr>
                <a:xfrm>
                  <a:off x="5100399" y="-123825"/>
                  <a:ext cx="915921" cy="1703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1" h="13960" extrusionOk="0">
                      <a:moveTo>
                        <a:pt x="7278" y="0"/>
                      </a:moveTo>
                      <a:cubicBezTo>
                        <a:pt x="7143" y="0"/>
                        <a:pt x="7014" y="67"/>
                        <a:pt x="6954" y="196"/>
                      </a:cubicBezTo>
                      <a:lnTo>
                        <a:pt x="1" y="13960"/>
                      </a:lnTo>
                      <a:lnTo>
                        <a:pt x="7573" y="542"/>
                      </a:lnTo>
                      <a:cubicBezTo>
                        <a:pt x="7680" y="363"/>
                        <a:pt x="7597" y="137"/>
                        <a:pt x="7430" y="30"/>
                      </a:cubicBezTo>
                      <a:cubicBezTo>
                        <a:pt x="7381" y="10"/>
                        <a:pt x="7329" y="0"/>
                        <a:pt x="7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1" name="Google Shape;10261;p44"/>
                <p:cNvSpPr/>
                <p:nvPr/>
              </p:nvSpPr>
              <p:spPr>
                <a:xfrm>
                  <a:off x="4783650" y="-85975"/>
                  <a:ext cx="709654" cy="2052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17586" extrusionOk="0">
                      <a:moveTo>
                        <a:pt x="5974" y="0"/>
                      </a:moveTo>
                      <a:cubicBezTo>
                        <a:pt x="5752" y="0"/>
                        <a:pt x="5542" y="138"/>
                        <a:pt x="5465" y="369"/>
                      </a:cubicBezTo>
                      <a:lnTo>
                        <a:pt x="0" y="17586"/>
                      </a:lnTo>
                      <a:lnTo>
                        <a:pt x="6465" y="727"/>
                      </a:lnTo>
                      <a:cubicBezTo>
                        <a:pt x="6477" y="715"/>
                        <a:pt x="6477" y="703"/>
                        <a:pt x="6477" y="703"/>
                      </a:cubicBezTo>
                      <a:cubicBezTo>
                        <a:pt x="6561" y="417"/>
                        <a:pt x="6418" y="119"/>
                        <a:pt x="6132" y="24"/>
                      </a:cubicBezTo>
                      <a:cubicBezTo>
                        <a:pt x="6080" y="8"/>
                        <a:pt x="6026" y="0"/>
                        <a:pt x="597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2" name="Google Shape;10262;p44"/>
                <p:cNvSpPr/>
                <p:nvPr/>
              </p:nvSpPr>
              <p:spPr>
                <a:xfrm>
                  <a:off x="3043825" y="-85975"/>
                  <a:ext cx="1057026" cy="1844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1" h="15719" extrusionOk="0">
                      <a:moveTo>
                        <a:pt x="598" y="0"/>
                      </a:moveTo>
                      <a:cubicBezTo>
                        <a:pt x="504" y="0"/>
                        <a:pt x="409" y="24"/>
                        <a:pt x="322" y="74"/>
                      </a:cubicBezTo>
                      <a:cubicBezTo>
                        <a:pt x="72" y="228"/>
                        <a:pt x="1" y="550"/>
                        <a:pt x="155" y="812"/>
                      </a:cubicBezTo>
                      <a:lnTo>
                        <a:pt x="9430" y="15718"/>
                      </a:lnTo>
                      <a:lnTo>
                        <a:pt x="1060" y="264"/>
                      </a:lnTo>
                      <a:cubicBezTo>
                        <a:pt x="1060" y="252"/>
                        <a:pt x="1060" y="252"/>
                        <a:pt x="1048" y="240"/>
                      </a:cubicBezTo>
                      <a:cubicBezTo>
                        <a:pt x="947" y="85"/>
                        <a:pt x="775" y="0"/>
                        <a:pt x="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3" name="Google Shape;10263;p44"/>
                <p:cNvSpPr/>
                <p:nvPr/>
              </p:nvSpPr>
              <p:spPr>
                <a:xfrm>
                  <a:off x="5711453" y="870200"/>
                  <a:ext cx="3469367" cy="118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88" h="10637" extrusionOk="0">
                      <a:moveTo>
                        <a:pt x="24170" y="0"/>
                      </a:moveTo>
                      <a:cubicBezTo>
                        <a:pt x="24122" y="0"/>
                        <a:pt x="24074" y="9"/>
                        <a:pt x="24028" y="28"/>
                      </a:cubicBezTo>
                      <a:lnTo>
                        <a:pt x="1" y="10636"/>
                      </a:lnTo>
                      <a:lnTo>
                        <a:pt x="24313" y="683"/>
                      </a:lnTo>
                      <a:cubicBezTo>
                        <a:pt x="24492" y="587"/>
                        <a:pt x="24587" y="385"/>
                        <a:pt x="24492" y="206"/>
                      </a:cubicBezTo>
                      <a:cubicBezTo>
                        <a:pt x="24439" y="74"/>
                        <a:pt x="24307" y="0"/>
                        <a:pt x="24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4" name="Google Shape;10264;p44"/>
                <p:cNvSpPr/>
                <p:nvPr/>
              </p:nvSpPr>
              <p:spPr>
                <a:xfrm>
                  <a:off x="5261525" y="-85975"/>
                  <a:ext cx="2952817" cy="2158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59" h="18355" extrusionOk="0">
                      <a:moveTo>
                        <a:pt x="26247" y="0"/>
                      </a:moveTo>
                      <a:cubicBezTo>
                        <a:pt x="26178" y="0"/>
                        <a:pt x="26110" y="21"/>
                        <a:pt x="26051" y="66"/>
                      </a:cubicBezTo>
                      <a:lnTo>
                        <a:pt x="1" y="18354"/>
                      </a:lnTo>
                      <a:lnTo>
                        <a:pt x="26444" y="662"/>
                      </a:lnTo>
                      <a:cubicBezTo>
                        <a:pt x="26611" y="543"/>
                        <a:pt x="26659" y="316"/>
                        <a:pt x="26540" y="162"/>
                      </a:cubicBezTo>
                      <a:cubicBezTo>
                        <a:pt x="26473" y="58"/>
                        <a:pt x="26360" y="0"/>
                        <a:pt x="262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5" name="Google Shape;10265;p44"/>
                <p:cNvSpPr/>
                <p:nvPr/>
              </p:nvSpPr>
              <p:spPr>
                <a:xfrm>
                  <a:off x="2738249" y="-56350"/>
                  <a:ext cx="872651" cy="1189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8" h="9939" extrusionOk="0">
                      <a:moveTo>
                        <a:pt x="402" y="1"/>
                      </a:moveTo>
                      <a:cubicBezTo>
                        <a:pt x="330" y="1"/>
                        <a:pt x="256" y="22"/>
                        <a:pt x="191" y="68"/>
                      </a:cubicBezTo>
                      <a:cubicBezTo>
                        <a:pt x="48" y="175"/>
                        <a:pt x="1" y="402"/>
                        <a:pt x="120" y="556"/>
                      </a:cubicBezTo>
                      <a:lnTo>
                        <a:pt x="6978" y="9938"/>
                      </a:lnTo>
                      <a:lnTo>
                        <a:pt x="703" y="163"/>
                      </a:lnTo>
                      <a:cubicBezTo>
                        <a:pt x="703" y="140"/>
                        <a:pt x="703" y="140"/>
                        <a:pt x="679" y="140"/>
                      </a:cubicBezTo>
                      <a:cubicBezTo>
                        <a:pt x="621" y="52"/>
                        <a:pt x="514" y="1"/>
                        <a:pt x="4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6" name="Google Shape;10266;p44"/>
                <p:cNvSpPr/>
                <p:nvPr/>
              </p:nvSpPr>
              <p:spPr>
                <a:xfrm>
                  <a:off x="6898947" y="3988293"/>
                  <a:ext cx="1561615" cy="979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67" h="8759" extrusionOk="0">
                      <a:moveTo>
                        <a:pt x="0" y="0"/>
                      </a:moveTo>
                      <a:lnTo>
                        <a:pt x="13371" y="8704"/>
                      </a:lnTo>
                      <a:cubicBezTo>
                        <a:pt x="13433" y="8741"/>
                        <a:pt x="13498" y="8758"/>
                        <a:pt x="13561" y="8758"/>
                      </a:cubicBezTo>
                      <a:cubicBezTo>
                        <a:pt x="13679" y="8758"/>
                        <a:pt x="13789" y="8698"/>
                        <a:pt x="13859" y="8597"/>
                      </a:cubicBezTo>
                      <a:cubicBezTo>
                        <a:pt x="13966" y="8418"/>
                        <a:pt x="13907" y="8216"/>
                        <a:pt x="13740" y="810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7" name="Google Shape;10267;p44"/>
                <p:cNvSpPr/>
                <p:nvPr/>
              </p:nvSpPr>
              <p:spPr>
                <a:xfrm>
                  <a:off x="5750125" y="3931050"/>
                  <a:ext cx="1148817" cy="1342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9" h="10840" extrusionOk="0">
                      <a:moveTo>
                        <a:pt x="0" y="0"/>
                      </a:moveTo>
                      <a:lnTo>
                        <a:pt x="8335" y="10633"/>
                      </a:lnTo>
                      <a:cubicBezTo>
                        <a:pt x="8358" y="10644"/>
                        <a:pt x="8370" y="10644"/>
                        <a:pt x="8370" y="10680"/>
                      </a:cubicBezTo>
                      <a:cubicBezTo>
                        <a:pt x="8482" y="10786"/>
                        <a:pt x="8624" y="10840"/>
                        <a:pt x="8765" y="10840"/>
                      </a:cubicBezTo>
                      <a:cubicBezTo>
                        <a:pt x="8895" y="10840"/>
                        <a:pt x="9024" y="10795"/>
                        <a:pt x="9132" y="10704"/>
                      </a:cubicBezTo>
                      <a:cubicBezTo>
                        <a:pt x="9335" y="10502"/>
                        <a:pt x="9358" y="10168"/>
                        <a:pt x="9156" y="994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8" name="Google Shape;10268;p44"/>
                <p:cNvSpPr/>
                <p:nvPr/>
              </p:nvSpPr>
              <p:spPr>
                <a:xfrm>
                  <a:off x="3171504" y="4479464"/>
                  <a:ext cx="360915" cy="632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8" h="5657" extrusionOk="0">
                      <a:moveTo>
                        <a:pt x="3227" y="1"/>
                      </a:moveTo>
                      <a:lnTo>
                        <a:pt x="96" y="5251"/>
                      </a:lnTo>
                      <a:cubicBezTo>
                        <a:pt x="96" y="5263"/>
                        <a:pt x="72" y="5263"/>
                        <a:pt x="72" y="5263"/>
                      </a:cubicBezTo>
                      <a:cubicBezTo>
                        <a:pt x="1" y="5394"/>
                        <a:pt x="60" y="5561"/>
                        <a:pt x="191" y="5620"/>
                      </a:cubicBezTo>
                      <a:cubicBezTo>
                        <a:pt x="234" y="5645"/>
                        <a:pt x="277" y="5656"/>
                        <a:pt x="319" y="5656"/>
                      </a:cubicBezTo>
                      <a:cubicBezTo>
                        <a:pt x="417" y="5656"/>
                        <a:pt x="507" y="5594"/>
                        <a:pt x="548" y="5501"/>
                      </a:cubicBezTo>
                      <a:lnTo>
                        <a:pt x="32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9" name="Google Shape;10269;p44"/>
                <p:cNvSpPr/>
                <p:nvPr/>
              </p:nvSpPr>
              <p:spPr>
                <a:xfrm>
                  <a:off x="5517224" y="2673450"/>
                  <a:ext cx="3663608" cy="430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37" h="3852" extrusionOk="0">
                      <a:moveTo>
                        <a:pt x="0" y="0"/>
                      </a:moveTo>
                      <a:lnTo>
                        <a:pt x="25706" y="3846"/>
                      </a:lnTo>
                      <a:cubicBezTo>
                        <a:pt x="25706" y="3846"/>
                        <a:pt x="25711" y="3851"/>
                        <a:pt x="25718" y="3851"/>
                      </a:cubicBezTo>
                      <a:cubicBezTo>
                        <a:pt x="25722" y="3851"/>
                        <a:pt x="25726" y="3850"/>
                        <a:pt x="25730" y="3846"/>
                      </a:cubicBezTo>
                      <a:cubicBezTo>
                        <a:pt x="25745" y="3847"/>
                        <a:pt x="25760" y="3848"/>
                        <a:pt x="25775" y="3848"/>
                      </a:cubicBezTo>
                      <a:cubicBezTo>
                        <a:pt x="26043" y="3848"/>
                        <a:pt x="26279" y="3652"/>
                        <a:pt x="26313" y="3370"/>
                      </a:cubicBezTo>
                      <a:cubicBezTo>
                        <a:pt x="26337" y="3084"/>
                        <a:pt x="26135" y="2822"/>
                        <a:pt x="25837" y="278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0" name="Google Shape;10270;p44"/>
                <p:cNvSpPr/>
                <p:nvPr/>
              </p:nvSpPr>
              <p:spPr>
                <a:xfrm>
                  <a:off x="7351544" y="2766234"/>
                  <a:ext cx="1103652" cy="127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1" h="1144" extrusionOk="0">
                      <a:moveTo>
                        <a:pt x="0" y="0"/>
                      </a:moveTo>
                      <a:lnTo>
                        <a:pt x="9466" y="1120"/>
                      </a:lnTo>
                      <a:cubicBezTo>
                        <a:pt x="9478" y="1143"/>
                        <a:pt x="9478" y="1143"/>
                        <a:pt x="9502" y="1143"/>
                      </a:cubicBezTo>
                      <a:cubicBezTo>
                        <a:pt x="9692" y="1143"/>
                        <a:pt x="9847" y="989"/>
                        <a:pt x="9871" y="798"/>
                      </a:cubicBezTo>
                      <a:cubicBezTo>
                        <a:pt x="9871" y="596"/>
                        <a:pt x="9716" y="441"/>
                        <a:pt x="9525" y="4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1" name="Google Shape;10271;p44"/>
                <p:cNvSpPr/>
                <p:nvPr/>
              </p:nvSpPr>
              <p:spPr>
                <a:xfrm>
                  <a:off x="5008626" y="3696700"/>
                  <a:ext cx="666930" cy="1568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7" h="12741" extrusionOk="0">
                      <a:moveTo>
                        <a:pt x="0" y="1"/>
                      </a:moveTo>
                      <a:lnTo>
                        <a:pt x="4346" y="12502"/>
                      </a:lnTo>
                      <a:cubicBezTo>
                        <a:pt x="4346" y="12514"/>
                        <a:pt x="4346" y="12514"/>
                        <a:pt x="4358" y="12514"/>
                      </a:cubicBezTo>
                      <a:cubicBezTo>
                        <a:pt x="4413" y="12652"/>
                        <a:pt x="4554" y="12741"/>
                        <a:pt x="4697" y="12741"/>
                      </a:cubicBezTo>
                      <a:cubicBezTo>
                        <a:pt x="4739" y="12741"/>
                        <a:pt x="4782" y="12733"/>
                        <a:pt x="4822" y="12717"/>
                      </a:cubicBezTo>
                      <a:cubicBezTo>
                        <a:pt x="5001" y="12633"/>
                        <a:pt x="5096" y="12431"/>
                        <a:pt x="5013" y="1225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2" name="Google Shape;10272;p44"/>
                <p:cNvSpPr/>
                <p:nvPr/>
              </p:nvSpPr>
              <p:spPr>
                <a:xfrm>
                  <a:off x="261102" y="3469049"/>
                  <a:ext cx="2821308" cy="1774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2" h="13394" extrusionOk="0">
                      <a:moveTo>
                        <a:pt x="21432" y="1"/>
                      </a:moveTo>
                      <a:lnTo>
                        <a:pt x="215" y="12741"/>
                      </a:lnTo>
                      <a:cubicBezTo>
                        <a:pt x="36" y="12860"/>
                        <a:pt x="1" y="13062"/>
                        <a:pt x="96" y="13229"/>
                      </a:cubicBezTo>
                      <a:cubicBezTo>
                        <a:pt x="164" y="13335"/>
                        <a:pt x="281" y="13393"/>
                        <a:pt x="401" y="13393"/>
                      </a:cubicBezTo>
                      <a:cubicBezTo>
                        <a:pt x="468" y="13393"/>
                        <a:pt x="536" y="13375"/>
                        <a:pt x="596" y="13336"/>
                      </a:cubicBezTo>
                      <a:lnTo>
                        <a:pt x="214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3" name="Google Shape;10273;p44"/>
                <p:cNvSpPr/>
                <p:nvPr/>
              </p:nvSpPr>
              <p:spPr>
                <a:xfrm>
                  <a:off x="5675548" y="625676"/>
                  <a:ext cx="709642" cy="828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7" h="7406" extrusionOk="0">
                      <a:moveTo>
                        <a:pt x="5656" y="0"/>
                      </a:moveTo>
                      <a:lnTo>
                        <a:pt x="0" y="7406"/>
                      </a:lnTo>
                      <a:lnTo>
                        <a:pt x="6346" y="548"/>
                      </a:lnTo>
                      <a:lnTo>
                        <a:pt x="5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4" name="Google Shape;10274;p44"/>
                <p:cNvSpPr/>
                <p:nvPr/>
              </p:nvSpPr>
              <p:spPr>
                <a:xfrm>
                  <a:off x="6470277" y="3169525"/>
                  <a:ext cx="1252803" cy="65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5" h="5847" extrusionOk="0">
                      <a:moveTo>
                        <a:pt x="0" y="1"/>
                      </a:moveTo>
                      <a:lnTo>
                        <a:pt x="10716" y="5847"/>
                      </a:lnTo>
                      <a:lnTo>
                        <a:pt x="11204" y="478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5" name="Google Shape;10275;p44"/>
                <p:cNvSpPr/>
                <p:nvPr/>
              </p:nvSpPr>
              <p:spPr>
                <a:xfrm>
                  <a:off x="2334176" y="412682"/>
                  <a:ext cx="986589" cy="1031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24" h="9228" extrusionOk="0">
                      <a:moveTo>
                        <a:pt x="834" y="0"/>
                      </a:moveTo>
                      <a:lnTo>
                        <a:pt x="1" y="810"/>
                      </a:lnTo>
                      <a:lnTo>
                        <a:pt x="8823" y="9227"/>
                      </a:lnTo>
                      <a:lnTo>
                        <a:pt x="8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6" name="Google Shape;10276;p44"/>
                <p:cNvSpPr/>
                <p:nvPr/>
              </p:nvSpPr>
              <p:spPr>
                <a:xfrm>
                  <a:off x="1213305" y="3447814"/>
                  <a:ext cx="1240840" cy="67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8" h="6013" extrusionOk="0">
                      <a:moveTo>
                        <a:pt x="11097" y="0"/>
                      </a:moveTo>
                      <a:lnTo>
                        <a:pt x="1" y="4965"/>
                      </a:lnTo>
                      <a:lnTo>
                        <a:pt x="525" y="6013"/>
                      </a:lnTo>
                      <a:lnTo>
                        <a:pt x="110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7" name="Google Shape;10277;p44"/>
                <p:cNvSpPr/>
                <p:nvPr/>
              </p:nvSpPr>
              <p:spPr>
                <a:xfrm>
                  <a:off x="2724273" y="3876485"/>
                  <a:ext cx="704275" cy="756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9" h="6763" extrusionOk="0">
                      <a:moveTo>
                        <a:pt x="6299" y="0"/>
                      </a:moveTo>
                      <a:lnTo>
                        <a:pt x="0" y="6191"/>
                      </a:lnTo>
                      <a:lnTo>
                        <a:pt x="619" y="6763"/>
                      </a:lnTo>
                      <a:lnTo>
                        <a:pt x="629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8" name="Google Shape;10278;p44"/>
                <p:cNvSpPr/>
                <p:nvPr/>
              </p:nvSpPr>
              <p:spPr>
                <a:xfrm>
                  <a:off x="4639874" y="3994889"/>
                  <a:ext cx="57357" cy="601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" h="5383" extrusionOk="0">
                      <a:moveTo>
                        <a:pt x="131" y="1"/>
                      </a:moveTo>
                      <a:lnTo>
                        <a:pt x="0" y="5382"/>
                      </a:lnTo>
                      <a:lnTo>
                        <a:pt x="512" y="5371"/>
                      </a:lnTo>
                      <a:lnTo>
                        <a:pt x="13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9" name="Google Shape;10279;p44"/>
                <p:cNvSpPr/>
                <p:nvPr/>
              </p:nvSpPr>
              <p:spPr>
                <a:xfrm>
                  <a:off x="2131804" y="753472"/>
                  <a:ext cx="4737955" cy="3559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6" h="31838" extrusionOk="0">
                      <a:moveTo>
                        <a:pt x="18860" y="1084"/>
                      </a:moveTo>
                      <a:cubicBezTo>
                        <a:pt x="22563" y="1084"/>
                        <a:pt x="25718" y="4013"/>
                        <a:pt x="26373" y="8084"/>
                      </a:cubicBezTo>
                      <a:cubicBezTo>
                        <a:pt x="26445" y="7739"/>
                        <a:pt x="26838" y="6513"/>
                        <a:pt x="25849" y="4548"/>
                      </a:cubicBezTo>
                      <a:cubicBezTo>
                        <a:pt x="26266" y="4358"/>
                        <a:pt x="26635" y="4286"/>
                        <a:pt x="26981" y="4286"/>
                      </a:cubicBezTo>
                      <a:cubicBezTo>
                        <a:pt x="28183" y="4286"/>
                        <a:pt x="28945" y="5287"/>
                        <a:pt x="29302" y="6132"/>
                      </a:cubicBezTo>
                      <a:cubicBezTo>
                        <a:pt x="30255" y="5834"/>
                        <a:pt x="31088" y="5715"/>
                        <a:pt x="31850" y="5715"/>
                      </a:cubicBezTo>
                      <a:cubicBezTo>
                        <a:pt x="36041" y="5715"/>
                        <a:pt x="37279" y="9787"/>
                        <a:pt x="36720" y="12561"/>
                      </a:cubicBezTo>
                      <a:cubicBezTo>
                        <a:pt x="37017" y="12145"/>
                        <a:pt x="37434" y="11216"/>
                        <a:pt x="37375" y="10299"/>
                      </a:cubicBezTo>
                      <a:lnTo>
                        <a:pt x="37375" y="10299"/>
                      </a:lnTo>
                      <a:cubicBezTo>
                        <a:pt x="37922" y="10537"/>
                        <a:pt x="41328" y="11490"/>
                        <a:pt x="41185" y="15062"/>
                      </a:cubicBezTo>
                      <a:cubicBezTo>
                        <a:pt x="41042" y="18110"/>
                        <a:pt x="38922" y="19514"/>
                        <a:pt x="38089" y="19550"/>
                      </a:cubicBezTo>
                      <a:cubicBezTo>
                        <a:pt x="37803" y="18681"/>
                        <a:pt x="37327" y="18110"/>
                        <a:pt x="36934" y="17812"/>
                      </a:cubicBezTo>
                      <a:lnTo>
                        <a:pt x="36934" y="17812"/>
                      </a:lnTo>
                      <a:cubicBezTo>
                        <a:pt x="37625" y="19181"/>
                        <a:pt x="39184" y="25122"/>
                        <a:pt x="32231" y="26372"/>
                      </a:cubicBezTo>
                      <a:cubicBezTo>
                        <a:pt x="32922" y="24289"/>
                        <a:pt x="32160" y="22562"/>
                        <a:pt x="31517" y="21824"/>
                      </a:cubicBezTo>
                      <a:lnTo>
                        <a:pt x="31517" y="21824"/>
                      </a:lnTo>
                      <a:cubicBezTo>
                        <a:pt x="32517" y="25730"/>
                        <a:pt x="30195" y="30361"/>
                        <a:pt x="25611" y="30718"/>
                      </a:cubicBezTo>
                      <a:cubicBezTo>
                        <a:pt x="25266" y="30754"/>
                        <a:pt x="24945" y="30766"/>
                        <a:pt x="24635" y="30766"/>
                      </a:cubicBezTo>
                      <a:cubicBezTo>
                        <a:pt x="19075" y="30766"/>
                        <a:pt x="16360" y="26968"/>
                        <a:pt x="16682" y="24706"/>
                      </a:cubicBezTo>
                      <a:lnTo>
                        <a:pt x="16682" y="24706"/>
                      </a:lnTo>
                      <a:cubicBezTo>
                        <a:pt x="16610" y="25051"/>
                        <a:pt x="16146" y="26670"/>
                        <a:pt x="17372" y="28182"/>
                      </a:cubicBezTo>
                      <a:cubicBezTo>
                        <a:pt x="16848" y="28468"/>
                        <a:pt x="16336" y="28587"/>
                        <a:pt x="15908" y="28587"/>
                      </a:cubicBezTo>
                      <a:cubicBezTo>
                        <a:pt x="14610" y="28587"/>
                        <a:pt x="13753" y="27575"/>
                        <a:pt x="13753" y="26658"/>
                      </a:cubicBezTo>
                      <a:cubicBezTo>
                        <a:pt x="12872" y="26861"/>
                        <a:pt x="12098" y="26968"/>
                        <a:pt x="11419" y="26968"/>
                      </a:cubicBezTo>
                      <a:cubicBezTo>
                        <a:pt x="6478" y="26968"/>
                        <a:pt x="6014" y="22039"/>
                        <a:pt x="6359" y="20229"/>
                      </a:cubicBezTo>
                      <a:lnTo>
                        <a:pt x="6359" y="20229"/>
                      </a:lnTo>
                      <a:cubicBezTo>
                        <a:pt x="5859" y="21074"/>
                        <a:pt x="5823" y="21574"/>
                        <a:pt x="5954" y="22503"/>
                      </a:cubicBezTo>
                      <a:cubicBezTo>
                        <a:pt x="5478" y="22324"/>
                        <a:pt x="1096" y="21908"/>
                        <a:pt x="1096" y="16264"/>
                      </a:cubicBezTo>
                      <a:cubicBezTo>
                        <a:pt x="1096" y="12014"/>
                        <a:pt x="4549" y="10775"/>
                        <a:pt x="7049" y="10775"/>
                      </a:cubicBezTo>
                      <a:cubicBezTo>
                        <a:pt x="7811" y="10775"/>
                        <a:pt x="8466" y="10882"/>
                        <a:pt x="8931" y="11061"/>
                      </a:cubicBezTo>
                      <a:cubicBezTo>
                        <a:pt x="8478" y="10418"/>
                        <a:pt x="7669" y="10120"/>
                        <a:pt x="6609" y="10120"/>
                      </a:cubicBezTo>
                      <a:cubicBezTo>
                        <a:pt x="6478" y="10120"/>
                        <a:pt x="6323" y="10120"/>
                        <a:pt x="6180" y="10132"/>
                      </a:cubicBezTo>
                      <a:cubicBezTo>
                        <a:pt x="6359" y="6977"/>
                        <a:pt x="8621" y="6418"/>
                        <a:pt x="10252" y="6418"/>
                      </a:cubicBezTo>
                      <a:cubicBezTo>
                        <a:pt x="10467" y="6418"/>
                        <a:pt x="10657" y="6430"/>
                        <a:pt x="10848" y="6441"/>
                      </a:cubicBezTo>
                      <a:cubicBezTo>
                        <a:pt x="10609" y="7453"/>
                        <a:pt x="11038" y="10656"/>
                        <a:pt x="11562" y="11002"/>
                      </a:cubicBezTo>
                      <a:cubicBezTo>
                        <a:pt x="10562" y="7084"/>
                        <a:pt x="12455" y="2667"/>
                        <a:pt x="16872" y="1393"/>
                      </a:cubicBezTo>
                      <a:cubicBezTo>
                        <a:pt x="17527" y="1179"/>
                        <a:pt x="18206" y="1084"/>
                        <a:pt x="18860" y="1084"/>
                      </a:cubicBezTo>
                      <a:close/>
                      <a:moveTo>
                        <a:pt x="18860" y="0"/>
                      </a:moveTo>
                      <a:cubicBezTo>
                        <a:pt x="18087" y="0"/>
                        <a:pt x="17313" y="107"/>
                        <a:pt x="16551" y="322"/>
                      </a:cubicBezTo>
                      <a:cubicBezTo>
                        <a:pt x="14181" y="1000"/>
                        <a:pt x="12288" y="2548"/>
                        <a:pt x="11193" y="4691"/>
                      </a:cubicBezTo>
                      <a:cubicBezTo>
                        <a:pt x="11086" y="4894"/>
                        <a:pt x="10979" y="5108"/>
                        <a:pt x="10895" y="5322"/>
                      </a:cubicBezTo>
                      <a:cubicBezTo>
                        <a:pt x="10669" y="5310"/>
                        <a:pt x="10443" y="5298"/>
                        <a:pt x="10240" y="5298"/>
                      </a:cubicBezTo>
                      <a:cubicBezTo>
                        <a:pt x="7192" y="5298"/>
                        <a:pt x="5311" y="6965"/>
                        <a:pt x="5085" y="9882"/>
                      </a:cubicBezTo>
                      <a:cubicBezTo>
                        <a:pt x="2335" y="10525"/>
                        <a:pt x="1" y="12561"/>
                        <a:pt x="1" y="16252"/>
                      </a:cubicBezTo>
                      <a:cubicBezTo>
                        <a:pt x="1" y="18967"/>
                        <a:pt x="953" y="22431"/>
                        <a:pt x="5442" y="23491"/>
                      </a:cubicBezTo>
                      <a:lnTo>
                        <a:pt x="5466" y="23491"/>
                      </a:lnTo>
                      <a:cubicBezTo>
                        <a:pt x="5704" y="24360"/>
                        <a:pt x="6085" y="25253"/>
                        <a:pt x="6740" y="26027"/>
                      </a:cubicBezTo>
                      <a:cubicBezTo>
                        <a:pt x="7847" y="27361"/>
                        <a:pt x="9466" y="28039"/>
                        <a:pt x="11419" y="28039"/>
                      </a:cubicBezTo>
                      <a:cubicBezTo>
                        <a:pt x="11907" y="28039"/>
                        <a:pt x="12443" y="27992"/>
                        <a:pt x="12979" y="27908"/>
                      </a:cubicBezTo>
                      <a:cubicBezTo>
                        <a:pt x="13479" y="28885"/>
                        <a:pt x="14538" y="29659"/>
                        <a:pt x="15908" y="29659"/>
                      </a:cubicBezTo>
                      <a:cubicBezTo>
                        <a:pt x="16479" y="29659"/>
                        <a:pt x="17051" y="29528"/>
                        <a:pt x="17622" y="29266"/>
                      </a:cubicBezTo>
                      <a:cubicBezTo>
                        <a:pt x="18813" y="30397"/>
                        <a:pt x="21027" y="31837"/>
                        <a:pt x="24647" y="31837"/>
                      </a:cubicBezTo>
                      <a:cubicBezTo>
                        <a:pt x="24992" y="31837"/>
                        <a:pt x="25361" y="31825"/>
                        <a:pt x="25718" y="31790"/>
                      </a:cubicBezTo>
                      <a:cubicBezTo>
                        <a:pt x="27981" y="31611"/>
                        <a:pt x="29957" y="30516"/>
                        <a:pt x="31279" y="28670"/>
                      </a:cubicBezTo>
                      <a:cubicBezTo>
                        <a:pt x="31541" y="28301"/>
                        <a:pt x="31779" y="27920"/>
                        <a:pt x="31969" y="27515"/>
                      </a:cubicBezTo>
                      <a:lnTo>
                        <a:pt x="32445" y="27432"/>
                      </a:lnTo>
                      <a:cubicBezTo>
                        <a:pt x="35196" y="26944"/>
                        <a:pt x="37077" y="25718"/>
                        <a:pt x="38041" y="23801"/>
                      </a:cubicBezTo>
                      <a:cubicBezTo>
                        <a:pt x="38577" y="22717"/>
                        <a:pt x="38744" y="21586"/>
                        <a:pt x="38696" y="20538"/>
                      </a:cubicBezTo>
                      <a:cubicBezTo>
                        <a:pt x="40077" y="20110"/>
                        <a:pt x="42149" y="18371"/>
                        <a:pt x="42292" y="15109"/>
                      </a:cubicBezTo>
                      <a:cubicBezTo>
                        <a:pt x="42375" y="13395"/>
                        <a:pt x="41756" y="11906"/>
                        <a:pt x="40530" y="10799"/>
                      </a:cubicBezTo>
                      <a:cubicBezTo>
                        <a:pt x="39577" y="9942"/>
                        <a:pt x="38506" y="9537"/>
                        <a:pt x="37982" y="9347"/>
                      </a:cubicBezTo>
                      <a:cubicBezTo>
                        <a:pt x="37922" y="9311"/>
                        <a:pt x="37863" y="9299"/>
                        <a:pt x="37827" y="9287"/>
                      </a:cubicBezTo>
                      <a:lnTo>
                        <a:pt x="37708" y="9239"/>
                      </a:lnTo>
                      <a:cubicBezTo>
                        <a:pt x="37458" y="8275"/>
                        <a:pt x="37041" y="7382"/>
                        <a:pt x="36458" y="6680"/>
                      </a:cubicBezTo>
                      <a:cubicBezTo>
                        <a:pt x="35363" y="5322"/>
                        <a:pt x="33779" y="4608"/>
                        <a:pt x="31874" y="4608"/>
                      </a:cubicBezTo>
                      <a:cubicBezTo>
                        <a:pt x="31255" y="4608"/>
                        <a:pt x="30588" y="4691"/>
                        <a:pt x="29898" y="4846"/>
                      </a:cubicBezTo>
                      <a:cubicBezTo>
                        <a:pt x="29195" y="3798"/>
                        <a:pt x="28171" y="3179"/>
                        <a:pt x="27016" y="3179"/>
                      </a:cubicBezTo>
                      <a:cubicBezTo>
                        <a:pt x="26552" y="3179"/>
                        <a:pt x="26088" y="3274"/>
                        <a:pt x="25611" y="3465"/>
                      </a:cubicBezTo>
                      <a:cubicBezTo>
                        <a:pt x="23992" y="1334"/>
                        <a:pt x="21551" y="0"/>
                        <a:pt x="188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280" name="Google Shape;10280;p44"/>
              <p:cNvSpPr/>
              <p:nvPr/>
            </p:nvSpPr>
            <p:spPr>
              <a:xfrm>
                <a:off x="332187" y="945223"/>
                <a:ext cx="305513" cy="291511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3227" extrusionOk="0">
                    <a:moveTo>
                      <a:pt x="1715" y="0"/>
                    </a:moveTo>
                    <a:lnTo>
                      <a:pt x="1179" y="1036"/>
                    </a:lnTo>
                    <a:lnTo>
                      <a:pt x="0" y="1191"/>
                    </a:lnTo>
                    <a:lnTo>
                      <a:pt x="834" y="2036"/>
                    </a:lnTo>
                    <a:lnTo>
                      <a:pt x="607" y="3191"/>
                    </a:lnTo>
                    <a:lnTo>
                      <a:pt x="1667" y="2667"/>
                    </a:lnTo>
                    <a:lnTo>
                      <a:pt x="2691" y="3227"/>
                    </a:lnTo>
                    <a:lnTo>
                      <a:pt x="2524" y="2072"/>
                    </a:lnTo>
                    <a:lnTo>
                      <a:pt x="3382" y="1262"/>
                    </a:lnTo>
                    <a:lnTo>
                      <a:pt x="2215" y="1072"/>
                    </a:lnTo>
                    <a:lnTo>
                      <a:pt x="1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44"/>
              <p:cNvSpPr/>
              <p:nvPr/>
            </p:nvSpPr>
            <p:spPr>
              <a:xfrm>
                <a:off x="720002" y="3959268"/>
                <a:ext cx="380852" cy="363598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4025" extrusionOk="0">
                    <a:moveTo>
                      <a:pt x="2084" y="0"/>
                    </a:moveTo>
                    <a:lnTo>
                      <a:pt x="1441" y="1322"/>
                    </a:lnTo>
                    <a:lnTo>
                      <a:pt x="1" y="1560"/>
                    </a:lnTo>
                    <a:lnTo>
                      <a:pt x="1060" y="2572"/>
                    </a:lnTo>
                    <a:lnTo>
                      <a:pt x="834" y="4024"/>
                    </a:lnTo>
                    <a:lnTo>
                      <a:pt x="2132" y="3322"/>
                    </a:lnTo>
                    <a:lnTo>
                      <a:pt x="3442" y="3989"/>
                    </a:lnTo>
                    <a:lnTo>
                      <a:pt x="3168" y="2548"/>
                    </a:lnTo>
                    <a:lnTo>
                      <a:pt x="4216" y="1500"/>
                    </a:lnTo>
                    <a:lnTo>
                      <a:pt x="2751" y="1310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2" name="Google Shape;10282;p44"/>
            <p:cNvSpPr/>
            <p:nvPr/>
          </p:nvSpPr>
          <p:spPr>
            <a:xfrm>
              <a:off x="2209810" y="753462"/>
              <a:ext cx="4698974" cy="3569401"/>
            </a:xfrm>
            <a:custGeom>
              <a:avLst/>
              <a:gdLst/>
              <a:ahLst/>
              <a:cxnLst/>
              <a:rect l="l" t="t" r="r" b="b"/>
              <a:pathLst>
                <a:path w="40268" h="29677" extrusionOk="0">
                  <a:moveTo>
                    <a:pt x="17790" y="0"/>
                  </a:moveTo>
                  <a:cubicBezTo>
                    <a:pt x="17132" y="0"/>
                    <a:pt x="16457" y="93"/>
                    <a:pt x="15776" y="289"/>
                  </a:cubicBezTo>
                  <a:cubicBezTo>
                    <a:pt x="11347" y="1551"/>
                    <a:pt x="9466" y="5969"/>
                    <a:pt x="10454" y="9886"/>
                  </a:cubicBezTo>
                  <a:cubicBezTo>
                    <a:pt x="9942" y="9541"/>
                    <a:pt x="9514" y="6350"/>
                    <a:pt x="9740" y="5338"/>
                  </a:cubicBezTo>
                  <a:cubicBezTo>
                    <a:pt x="9561" y="5324"/>
                    <a:pt x="9366" y="5316"/>
                    <a:pt x="9161" y="5316"/>
                  </a:cubicBezTo>
                  <a:cubicBezTo>
                    <a:pt x="7528" y="5316"/>
                    <a:pt x="5254" y="5867"/>
                    <a:pt x="5084" y="9040"/>
                  </a:cubicBezTo>
                  <a:cubicBezTo>
                    <a:pt x="5237" y="9029"/>
                    <a:pt x="5385" y="9023"/>
                    <a:pt x="5529" y="9023"/>
                  </a:cubicBezTo>
                  <a:cubicBezTo>
                    <a:pt x="6578" y="9023"/>
                    <a:pt x="7395" y="9329"/>
                    <a:pt x="7835" y="9957"/>
                  </a:cubicBezTo>
                  <a:cubicBezTo>
                    <a:pt x="7377" y="9785"/>
                    <a:pt x="6716" y="9675"/>
                    <a:pt x="5969" y="9675"/>
                  </a:cubicBezTo>
                  <a:cubicBezTo>
                    <a:pt x="3466" y="9675"/>
                    <a:pt x="1" y="10909"/>
                    <a:pt x="1" y="15172"/>
                  </a:cubicBezTo>
                  <a:cubicBezTo>
                    <a:pt x="12" y="20816"/>
                    <a:pt x="4394" y="21232"/>
                    <a:pt x="4870" y="21411"/>
                  </a:cubicBezTo>
                  <a:cubicBezTo>
                    <a:pt x="4751" y="20482"/>
                    <a:pt x="4775" y="19982"/>
                    <a:pt x="5263" y="19125"/>
                  </a:cubicBezTo>
                  <a:lnTo>
                    <a:pt x="5263" y="19125"/>
                  </a:lnTo>
                  <a:cubicBezTo>
                    <a:pt x="4939" y="20942"/>
                    <a:pt x="5385" y="25866"/>
                    <a:pt x="10322" y="25866"/>
                  </a:cubicBezTo>
                  <a:cubicBezTo>
                    <a:pt x="11013" y="25866"/>
                    <a:pt x="11792" y="25769"/>
                    <a:pt x="12669" y="25554"/>
                  </a:cubicBezTo>
                  <a:cubicBezTo>
                    <a:pt x="12669" y="26476"/>
                    <a:pt x="13533" y="27497"/>
                    <a:pt x="14824" y="27497"/>
                  </a:cubicBezTo>
                  <a:cubicBezTo>
                    <a:pt x="15268" y="27497"/>
                    <a:pt x="15762" y="27376"/>
                    <a:pt x="16288" y="27090"/>
                  </a:cubicBezTo>
                  <a:cubicBezTo>
                    <a:pt x="15086" y="25554"/>
                    <a:pt x="15550" y="23947"/>
                    <a:pt x="15610" y="23614"/>
                  </a:cubicBezTo>
                  <a:lnTo>
                    <a:pt x="15610" y="23614"/>
                  </a:lnTo>
                  <a:cubicBezTo>
                    <a:pt x="15283" y="25878"/>
                    <a:pt x="17993" y="29676"/>
                    <a:pt x="23559" y="29676"/>
                  </a:cubicBezTo>
                  <a:cubicBezTo>
                    <a:pt x="23877" y="29676"/>
                    <a:pt x="24203" y="29664"/>
                    <a:pt x="24539" y="29638"/>
                  </a:cubicBezTo>
                  <a:cubicBezTo>
                    <a:pt x="29123" y="29281"/>
                    <a:pt x="31445" y="24638"/>
                    <a:pt x="30445" y="20744"/>
                  </a:cubicBezTo>
                  <a:lnTo>
                    <a:pt x="30445" y="20744"/>
                  </a:lnTo>
                  <a:cubicBezTo>
                    <a:pt x="31088" y="21482"/>
                    <a:pt x="31826" y="23209"/>
                    <a:pt x="31159" y="25292"/>
                  </a:cubicBezTo>
                  <a:cubicBezTo>
                    <a:pt x="38112" y="24054"/>
                    <a:pt x="36553" y="18101"/>
                    <a:pt x="35862" y="16732"/>
                  </a:cubicBezTo>
                  <a:lnTo>
                    <a:pt x="35862" y="16732"/>
                  </a:lnTo>
                  <a:cubicBezTo>
                    <a:pt x="36255" y="17030"/>
                    <a:pt x="36731" y="17601"/>
                    <a:pt x="37005" y="18470"/>
                  </a:cubicBezTo>
                  <a:cubicBezTo>
                    <a:pt x="37839" y="18434"/>
                    <a:pt x="39970" y="17030"/>
                    <a:pt x="40101" y="13982"/>
                  </a:cubicBezTo>
                  <a:cubicBezTo>
                    <a:pt x="40267" y="10410"/>
                    <a:pt x="36850" y="9457"/>
                    <a:pt x="36291" y="9219"/>
                  </a:cubicBezTo>
                  <a:lnTo>
                    <a:pt x="36291" y="9219"/>
                  </a:lnTo>
                  <a:cubicBezTo>
                    <a:pt x="36350" y="10136"/>
                    <a:pt x="35934" y="11065"/>
                    <a:pt x="35636" y="11481"/>
                  </a:cubicBezTo>
                  <a:cubicBezTo>
                    <a:pt x="36212" y="8703"/>
                    <a:pt x="34979" y="4631"/>
                    <a:pt x="30782" y="4631"/>
                  </a:cubicBezTo>
                  <a:cubicBezTo>
                    <a:pt x="30032" y="4631"/>
                    <a:pt x="29188" y="4761"/>
                    <a:pt x="28242" y="5052"/>
                  </a:cubicBezTo>
                  <a:cubicBezTo>
                    <a:pt x="27881" y="4191"/>
                    <a:pt x="27124" y="3200"/>
                    <a:pt x="25920" y="3200"/>
                  </a:cubicBezTo>
                  <a:cubicBezTo>
                    <a:pt x="25576" y="3200"/>
                    <a:pt x="25195" y="3281"/>
                    <a:pt x="24777" y="3468"/>
                  </a:cubicBezTo>
                  <a:cubicBezTo>
                    <a:pt x="25742" y="5433"/>
                    <a:pt x="25361" y="6659"/>
                    <a:pt x="25301" y="7004"/>
                  </a:cubicBezTo>
                  <a:cubicBezTo>
                    <a:pt x="24644" y="2932"/>
                    <a:pt x="21483" y="0"/>
                    <a:pt x="17790" y="0"/>
                  </a:cubicBezTo>
                  <a:close/>
                </a:path>
              </a:pathLst>
            </a:custGeom>
            <a:solidFill>
              <a:schemeClr val="dk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44"/>
            <p:cNvSpPr/>
            <p:nvPr/>
          </p:nvSpPr>
          <p:spPr>
            <a:xfrm>
              <a:off x="2251675" y="827900"/>
              <a:ext cx="4580485" cy="3404620"/>
            </a:xfrm>
            <a:custGeom>
              <a:avLst/>
              <a:gdLst/>
              <a:ahLst/>
              <a:cxnLst/>
              <a:rect l="l" t="t" r="r" b="b"/>
              <a:pathLst>
                <a:path w="40268" h="29677" extrusionOk="0">
                  <a:moveTo>
                    <a:pt x="17790" y="0"/>
                  </a:moveTo>
                  <a:cubicBezTo>
                    <a:pt x="17132" y="0"/>
                    <a:pt x="16457" y="93"/>
                    <a:pt x="15776" y="289"/>
                  </a:cubicBezTo>
                  <a:cubicBezTo>
                    <a:pt x="11347" y="1551"/>
                    <a:pt x="9466" y="5969"/>
                    <a:pt x="10454" y="9886"/>
                  </a:cubicBezTo>
                  <a:cubicBezTo>
                    <a:pt x="9942" y="9541"/>
                    <a:pt x="9514" y="6350"/>
                    <a:pt x="9740" y="5338"/>
                  </a:cubicBezTo>
                  <a:cubicBezTo>
                    <a:pt x="9561" y="5324"/>
                    <a:pt x="9366" y="5316"/>
                    <a:pt x="9161" y="5316"/>
                  </a:cubicBezTo>
                  <a:cubicBezTo>
                    <a:pt x="7528" y="5316"/>
                    <a:pt x="5254" y="5867"/>
                    <a:pt x="5084" y="9040"/>
                  </a:cubicBezTo>
                  <a:cubicBezTo>
                    <a:pt x="5237" y="9029"/>
                    <a:pt x="5385" y="9023"/>
                    <a:pt x="5529" y="9023"/>
                  </a:cubicBezTo>
                  <a:cubicBezTo>
                    <a:pt x="6578" y="9023"/>
                    <a:pt x="7395" y="9329"/>
                    <a:pt x="7835" y="9957"/>
                  </a:cubicBezTo>
                  <a:cubicBezTo>
                    <a:pt x="7377" y="9785"/>
                    <a:pt x="6716" y="9675"/>
                    <a:pt x="5969" y="9675"/>
                  </a:cubicBezTo>
                  <a:cubicBezTo>
                    <a:pt x="3466" y="9675"/>
                    <a:pt x="1" y="10909"/>
                    <a:pt x="1" y="15172"/>
                  </a:cubicBezTo>
                  <a:cubicBezTo>
                    <a:pt x="12" y="20816"/>
                    <a:pt x="4394" y="21232"/>
                    <a:pt x="4870" y="21411"/>
                  </a:cubicBezTo>
                  <a:cubicBezTo>
                    <a:pt x="4751" y="20482"/>
                    <a:pt x="4775" y="19982"/>
                    <a:pt x="5263" y="19125"/>
                  </a:cubicBezTo>
                  <a:lnTo>
                    <a:pt x="5263" y="19125"/>
                  </a:lnTo>
                  <a:cubicBezTo>
                    <a:pt x="4939" y="20942"/>
                    <a:pt x="5385" y="25866"/>
                    <a:pt x="10322" y="25866"/>
                  </a:cubicBezTo>
                  <a:cubicBezTo>
                    <a:pt x="11013" y="25866"/>
                    <a:pt x="11792" y="25769"/>
                    <a:pt x="12669" y="25554"/>
                  </a:cubicBezTo>
                  <a:cubicBezTo>
                    <a:pt x="12669" y="26476"/>
                    <a:pt x="13533" y="27497"/>
                    <a:pt x="14824" y="27497"/>
                  </a:cubicBezTo>
                  <a:cubicBezTo>
                    <a:pt x="15268" y="27497"/>
                    <a:pt x="15762" y="27376"/>
                    <a:pt x="16288" y="27090"/>
                  </a:cubicBezTo>
                  <a:cubicBezTo>
                    <a:pt x="15086" y="25554"/>
                    <a:pt x="15550" y="23947"/>
                    <a:pt x="15610" y="23614"/>
                  </a:cubicBezTo>
                  <a:lnTo>
                    <a:pt x="15610" y="23614"/>
                  </a:lnTo>
                  <a:cubicBezTo>
                    <a:pt x="15283" y="25878"/>
                    <a:pt x="17993" y="29676"/>
                    <a:pt x="23559" y="29676"/>
                  </a:cubicBezTo>
                  <a:cubicBezTo>
                    <a:pt x="23877" y="29676"/>
                    <a:pt x="24203" y="29664"/>
                    <a:pt x="24539" y="29638"/>
                  </a:cubicBezTo>
                  <a:cubicBezTo>
                    <a:pt x="29123" y="29281"/>
                    <a:pt x="31445" y="24638"/>
                    <a:pt x="30445" y="20744"/>
                  </a:cubicBezTo>
                  <a:lnTo>
                    <a:pt x="30445" y="20744"/>
                  </a:lnTo>
                  <a:cubicBezTo>
                    <a:pt x="31088" y="21482"/>
                    <a:pt x="31826" y="23209"/>
                    <a:pt x="31159" y="25292"/>
                  </a:cubicBezTo>
                  <a:cubicBezTo>
                    <a:pt x="38112" y="24054"/>
                    <a:pt x="36553" y="18101"/>
                    <a:pt x="35862" y="16732"/>
                  </a:cubicBezTo>
                  <a:lnTo>
                    <a:pt x="35862" y="16732"/>
                  </a:lnTo>
                  <a:cubicBezTo>
                    <a:pt x="36255" y="17030"/>
                    <a:pt x="36731" y="17601"/>
                    <a:pt x="37005" y="18470"/>
                  </a:cubicBezTo>
                  <a:cubicBezTo>
                    <a:pt x="37839" y="18434"/>
                    <a:pt x="39970" y="17030"/>
                    <a:pt x="40101" y="13982"/>
                  </a:cubicBezTo>
                  <a:cubicBezTo>
                    <a:pt x="40267" y="10410"/>
                    <a:pt x="36850" y="9457"/>
                    <a:pt x="36291" y="9219"/>
                  </a:cubicBezTo>
                  <a:lnTo>
                    <a:pt x="36291" y="9219"/>
                  </a:lnTo>
                  <a:cubicBezTo>
                    <a:pt x="36350" y="10136"/>
                    <a:pt x="35934" y="11065"/>
                    <a:pt x="35636" y="11481"/>
                  </a:cubicBezTo>
                  <a:cubicBezTo>
                    <a:pt x="36212" y="8703"/>
                    <a:pt x="34979" y="4631"/>
                    <a:pt x="30782" y="4631"/>
                  </a:cubicBezTo>
                  <a:cubicBezTo>
                    <a:pt x="30032" y="4631"/>
                    <a:pt x="29188" y="4761"/>
                    <a:pt x="28242" y="5052"/>
                  </a:cubicBezTo>
                  <a:cubicBezTo>
                    <a:pt x="27881" y="4191"/>
                    <a:pt x="27124" y="3200"/>
                    <a:pt x="25920" y="3200"/>
                  </a:cubicBezTo>
                  <a:cubicBezTo>
                    <a:pt x="25576" y="3200"/>
                    <a:pt x="25195" y="3281"/>
                    <a:pt x="24777" y="3468"/>
                  </a:cubicBezTo>
                  <a:cubicBezTo>
                    <a:pt x="25742" y="5433"/>
                    <a:pt x="25361" y="6659"/>
                    <a:pt x="25301" y="7004"/>
                  </a:cubicBezTo>
                  <a:cubicBezTo>
                    <a:pt x="24644" y="2932"/>
                    <a:pt x="21483" y="0"/>
                    <a:pt x="17790" y="0"/>
                  </a:cubicBez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4" name="Google Shape;10284;p44"/>
          <p:cNvSpPr txBox="1">
            <a:spLocks noGrp="1"/>
          </p:cNvSpPr>
          <p:nvPr>
            <p:ph type="title"/>
          </p:nvPr>
        </p:nvSpPr>
        <p:spPr>
          <a:xfrm>
            <a:off x="1119643" y="2061910"/>
            <a:ext cx="373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dk1"/>
                </a:solidFill>
              </a:rPr>
              <a:t>Filtros y Búsqueda </a:t>
            </a:r>
          </a:p>
        </p:txBody>
      </p:sp>
      <p:sp>
        <p:nvSpPr>
          <p:cNvPr id="10286" name="Google Shape;10286;p44"/>
          <p:cNvSpPr txBox="1">
            <a:spLocks noGrp="1"/>
          </p:cNvSpPr>
          <p:nvPr>
            <p:ph type="subTitle" idx="1"/>
          </p:nvPr>
        </p:nvSpPr>
        <p:spPr>
          <a:xfrm>
            <a:off x="1593910" y="2903795"/>
            <a:ext cx="27558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>
                <a:solidFill>
                  <a:schemeClr val="dk1"/>
                </a:solidFill>
              </a:rPr>
              <a:t>personajes, universos, cómics, series y películas</a:t>
            </a:r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283" y="-49768"/>
            <a:ext cx="3036064" cy="51932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B7892B35-9952-FDB3-284F-1AB527B54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DBACC325-E80C-53B9-D37C-626C50958841}"/>
              </a:ext>
            </a:extLst>
          </p:cNvPr>
          <p:cNvSpPr/>
          <p:nvPr/>
        </p:nvSpPr>
        <p:spPr>
          <a:xfrm flipH="1">
            <a:off x="209624" y="59980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7076787D-BA71-A6E4-997E-43BFB1B42C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9608" y="309737"/>
            <a:ext cx="4287193" cy="141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C00000"/>
                </a:solidFill>
              </a:rPr>
              <a:t>Personajes </a:t>
            </a:r>
            <a:endParaRPr sz="4000" dirty="0">
              <a:solidFill>
                <a:srgbClr val="C00000"/>
              </a:solidFill>
            </a:endParaRPr>
          </a:p>
        </p:txBody>
      </p:sp>
      <p:pic>
        <p:nvPicPr>
          <p:cNvPr id="4" name="Imagen 3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10A3FB3E-85B8-89F9-E2FA-B3681CC64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713" y="1018310"/>
            <a:ext cx="7200000" cy="3554575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9A2D59F-B5CC-8255-8F83-0DD1B4CA7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236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AB73BB92-2252-24FA-BF79-BA10CE63A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89D2F006-5417-CB1C-5A85-02E7BCA80CBF}"/>
              </a:ext>
            </a:extLst>
          </p:cNvPr>
          <p:cNvSpPr/>
          <p:nvPr/>
        </p:nvSpPr>
        <p:spPr>
          <a:xfrm flipH="1">
            <a:off x="209624" y="59980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2D88D7D6-A554-3A25-FA79-AB3088711D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9520" y="399935"/>
            <a:ext cx="4287193" cy="141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C00000"/>
                </a:solidFill>
              </a:rPr>
              <a:t>Universos </a:t>
            </a:r>
            <a:endParaRPr sz="4000" dirty="0">
              <a:solidFill>
                <a:srgbClr val="C00000"/>
              </a:solidFill>
            </a:endParaRPr>
          </a:p>
        </p:txBody>
      </p:sp>
      <p:pic>
        <p:nvPicPr>
          <p:cNvPr id="3" name="Imagen 2" descr="Interfaz de usuario gráfica, Aplicación, Sitio web&#10;&#10;El contenido generado por IA puede ser incorrecto.">
            <a:extLst>
              <a:ext uri="{FF2B5EF4-FFF2-40B4-BE49-F238E27FC236}">
                <a16:creationId xmlns:a16="http://schemas.microsoft.com/office/drawing/2014/main" id="{B7BBEFEF-AC61-99FE-B304-29EA17DFD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785" y="1013854"/>
            <a:ext cx="7200000" cy="3566109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EA8CCA2-D59F-028F-04A9-E040D61F4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1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2D46F8E2-F672-9C6A-0C59-9822DA011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DEC8E219-6456-D538-80B2-FF00E79C7FE1}"/>
              </a:ext>
            </a:extLst>
          </p:cNvPr>
          <p:cNvSpPr/>
          <p:nvPr/>
        </p:nvSpPr>
        <p:spPr>
          <a:xfrm flipH="1">
            <a:off x="265042" y="66907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AE381CA6-A96E-975C-1DA4-5826A8E737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65465" y="427644"/>
            <a:ext cx="4287193" cy="141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>
                <a:solidFill>
                  <a:srgbClr val="C00000"/>
                </a:solidFill>
              </a:rPr>
              <a:t>Cómics</a:t>
            </a:r>
            <a:r>
              <a:rPr lang="en" sz="4000" dirty="0">
                <a:solidFill>
                  <a:srgbClr val="C00000"/>
                </a:solidFill>
              </a:rPr>
              <a:t> </a:t>
            </a:r>
            <a:endParaRPr sz="4000" dirty="0">
              <a:solidFill>
                <a:srgbClr val="C00000"/>
              </a:solidFill>
            </a:endParaRPr>
          </a:p>
        </p:txBody>
      </p:sp>
      <p:pic>
        <p:nvPicPr>
          <p:cNvPr id="3" name="Imagen 2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EA8E31AB-D29A-47D4-E95A-0A19F2320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000" y="1011525"/>
            <a:ext cx="7200000" cy="3381053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8AB071D-F2EA-8847-E978-6B0715F31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02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FF94EAF7-C7D2-3A27-8983-B835921D4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6DBBF23C-1495-9307-BAED-A17A428A295B}"/>
              </a:ext>
            </a:extLst>
          </p:cNvPr>
          <p:cNvSpPr/>
          <p:nvPr/>
        </p:nvSpPr>
        <p:spPr>
          <a:xfrm flipH="1">
            <a:off x="265042" y="66907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3C634BC4-08F0-2553-97A7-A0F80EAF34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65465" y="427644"/>
            <a:ext cx="4287193" cy="141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dirty="0">
                <a:solidFill>
                  <a:srgbClr val="C00000"/>
                </a:solidFill>
              </a:rPr>
              <a:t>Series</a:t>
            </a:r>
            <a:r>
              <a:rPr lang="en" sz="4000" dirty="0">
                <a:solidFill>
                  <a:srgbClr val="C00000"/>
                </a:solidFill>
              </a:rPr>
              <a:t> </a:t>
            </a:r>
            <a:endParaRPr sz="4000" dirty="0">
              <a:solidFill>
                <a:srgbClr val="C00000"/>
              </a:solidFill>
            </a:endParaRPr>
          </a:p>
        </p:txBody>
      </p:sp>
      <p:pic>
        <p:nvPicPr>
          <p:cNvPr id="4" name="Imagen 3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F981C9C2-6E0F-93C3-194C-CD96A56F2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417" y="1001159"/>
            <a:ext cx="7200000" cy="3564282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CE57EE1E-6AC4-1E2A-3C9F-291B1114ED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29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4">
          <a:extLst>
            <a:ext uri="{FF2B5EF4-FFF2-40B4-BE49-F238E27FC236}">
              <a16:creationId xmlns:a16="http://schemas.microsoft.com/office/drawing/2014/main" id="{C00FEF97-50D3-8795-C442-B2C68560A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Google Shape;10605;p57">
            <a:extLst>
              <a:ext uri="{FF2B5EF4-FFF2-40B4-BE49-F238E27FC236}">
                <a16:creationId xmlns:a16="http://schemas.microsoft.com/office/drawing/2014/main" id="{48C94029-1E36-6210-3F88-5BD05FF7EE7B}"/>
              </a:ext>
            </a:extLst>
          </p:cNvPr>
          <p:cNvSpPr/>
          <p:nvPr/>
        </p:nvSpPr>
        <p:spPr>
          <a:xfrm flipH="1">
            <a:off x="265042" y="66907"/>
            <a:ext cx="8724751" cy="6254786"/>
          </a:xfrm>
          <a:custGeom>
            <a:avLst/>
            <a:gdLst/>
            <a:ahLst/>
            <a:cxnLst/>
            <a:rect l="l" t="t" r="r" b="b"/>
            <a:pathLst>
              <a:path w="251079" h="144780" extrusionOk="0">
                <a:moveTo>
                  <a:pt x="0" y="4191"/>
                </a:moveTo>
                <a:lnTo>
                  <a:pt x="251079" y="0"/>
                </a:lnTo>
                <a:lnTo>
                  <a:pt x="241935" y="113919"/>
                </a:lnTo>
                <a:lnTo>
                  <a:pt x="222504" y="113919"/>
                </a:lnTo>
                <a:lnTo>
                  <a:pt x="212979" y="144780"/>
                </a:lnTo>
                <a:lnTo>
                  <a:pt x="195834" y="115824"/>
                </a:lnTo>
                <a:lnTo>
                  <a:pt x="762" y="106680"/>
                </a:lnTo>
                <a:close/>
              </a:path>
            </a:pathLst>
          </a:cu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10606" name="Google Shape;10606;p57">
            <a:extLst>
              <a:ext uri="{FF2B5EF4-FFF2-40B4-BE49-F238E27FC236}">
                <a16:creationId xmlns:a16="http://schemas.microsoft.com/office/drawing/2014/main" id="{7A262A83-0DB9-340A-308E-D2A386C682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041" y="406863"/>
            <a:ext cx="4287193" cy="141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 b="1" dirty="0">
                <a:solidFill>
                  <a:srgbClr val="C00000"/>
                </a:solidFill>
                <a:latin typeface="+mj-lt"/>
              </a:rPr>
              <a:t>Películas</a:t>
            </a:r>
            <a:r>
              <a:rPr lang="en" sz="4000" dirty="0">
                <a:solidFill>
                  <a:srgbClr val="C00000"/>
                </a:solidFill>
              </a:rPr>
              <a:t> </a:t>
            </a:r>
            <a:endParaRPr sz="4000" dirty="0">
              <a:solidFill>
                <a:srgbClr val="C00000"/>
              </a:solidFill>
            </a:endParaRPr>
          </a:p>
        </p:txBody>
      </p:sp>
      <p:pic>
        <p:nvPicPr>
          <p:cNvPr id="3" name="Imagen 2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2036DC7D-193D-A776-4B45-9D81C0B40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417" y="1013592"/>
            <a:ext cx="7200000" cy="3577429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ED362AE-667C-3297-9A12-0A97734412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5254" y="116377"/>
            <a:ext cx="1128746" cy="112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29737"/>
      </p:ext>
    </p:extLst>
  </p:cSld>
  <p:clrMapOvr>
    <a:masterClrMapping/>
  </p:clrMapOvr>
</p:sld>
</file>

<file path=ppt/theme/theme1.xml><?xml version="1.0" encoding="utf-8"?>
<a:theme xmlns:a="http://schemas.openxmlformats.org/drawingml/2006/main" name="Comic Style by Slidesgo">
  <a:themeElements>
    <a:clrScheme name="Simple Light">
      <a:dk1>
        <a:srgbClr val="162130"/>
      </a:dk1>
      <a:lt1>
        <a:srgbClr val="FFFFFF"/>
      </a:lt1>
      <a:dk2>
        <a:srgbClr val="A81916"/>
      </a:dk2>
      <a:lt2>
        <a:srgbClr val="EEEEEE"/>
      </a:lt2>
      <a:accent1>
        <a:srgbClr val="FDC324"/>
      </a:accent1>
      <a:accent2>
        <a:srgbClr val="4EBDCF"/>
      </a:accent2>
      <a:accent3>
        <a:srgbClr val="CC1D2D"/>
      </a:accent3>
      <a:accent4>
        <a:srgbClr val="E1AF25"/>
      </a:accent4>
      <a:accent5>
        <a:srgbClr val="88D7E8"/>
      </a:accent5>
      <a:accent6>
        <a:srgbClr val="5CC1D6"/>
      </a:accent6>
      <a:hlink>
        <a:srgbClr val="1621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122</Words>
  <Application>Microsoft Office PowerPoint</Application>
  <PresentationFormat>Presentación en pantalla (16:9)</PresentationFormat>
  <Paragraphs>43</Paragraphs>
  <Slides>17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6" baseType="lpstr">
      <vt:lpstr>Architects Daughter</vt:lpstr>
      <vt:lpstr>DeepSeek-CJK-patch</vt:lpstr>
      <vt:lpstr>Arial</vt:lpstr>
      <vt:lpstr>Marvel</vt:lpstr>
      <vt:lpstr>Slackey</vt:lpstr>
      <vt:lpstr>微软雅黑</vt:lpstr>
      <vt:lpstr>Arial Black</vt:lpstr>
      <vt:lpstr>Arvo</vt:lpstr>
      <vt:lpstr>Comic Style by Slidesgo</vt:lpstr>
      <vt:lpstr>MARVEL</vt:lpstr>
      <vt:lpstr>Presentación de PowerPoint</vt:lpstr>
      <vt:lpstr>¿Qué ofrecemos?</vt:lpstr>
      <vt:lpstr>Filtros y Búsqueda </vt:lpstr>
      <vt:lpstr>Personajes </vt:lpstr>
      <vt:lpstr>Universos </vt:lpstr>
      <vt:lpstr>Cómics </vt:lpstr>
      <vt:lpstr>Series </vt:lpstr>
      <vt:lpstr>Películas </vt:lpstr>
      <vt:lpstr>Busqueda</vt:lpstr>
      <vt:lpstr>Favoritos</vt:lpstr>
      <vt:lpstr>Presentación de PowerPoint</vt:lpstr>
      <vt:lpstr>Presentación de PowerPoint</vt:lpstr>
      <vt:lpstr>Mas FUNCIONALIDADES</vt:lpstr>
      <vt:lpstr>Presentación de PowerPoint</vt:lpstr>
      <vt:lpstr>Presentación de PowerPoint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COMIC STYLE </dc:title>
  <dc:creator>Sr GRYM</dc:creator>
  <cp:lastModifiedBy>HERRERA SANZ, RAÚL</cp:lastModifiedBy>
  <cp:revision>46</cp:revision>
  <dcterms:modified xsi:type="dcterms:W3CDTF">2025-04-09T00:54:57Z</dcterms:modified>
</cp:coreProperties>
</file>